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3"/>
    <p:sldMasterId id="2147483819" r:id="rId4"/>
  </p:sldMasterIdLst>
  <p:notesMasterIdLst>
    <p:notesMasterId r:id="rId34"/>
  </p:notesMasterIdLst>
  <p:handoutMasterIdLst>
    <p:handoutMasterId r:id="rId35"/>
  </p:handoutMasterIdLst>
  <p:sldIdLst>
    <p:sldId id="1043" r:id="rId5"/>
    <p:sldId id="1123" r:id="rId6"/>
    <p:sldId id="1117" r:id="rId7"/>
    <p:sldId id="1122" r:id="rId8"/>
    <p:sldId id="1121" r:id="rId9"/>
    <p:sldId id="1120" r:id="rId10"/>
    <p:sldId id="1118" r:id="rId11"/>
    <p:sldId id="1119" r:id="rId12"/>
    <p:sldId id="1108" r:id="rId13"/>
    <p:sldId id="1109" r:id="rId14"/>
    <p:sldId id="1110" r:id="rId15"/>
    <p:sldId id="1113" r:id="rId16"/>
    <p:sldId id="1116" r:id="rId17"/>
    <p:sldId id="1071" r:id="rId18"/>
    <p:sldId id="1124" r:id="rId19"/>
    <p:sldId id="1127" r:id="rId20"/>
    <p:sldId id="1128" r:id="rId21"/>
    <p:sldId id="1129" r:id="rId22"/>
    <p:sldId id="1125" r:id="rId23"/>
    <p:sldId id="1130" r:id="rId24"/>
    <p:sldId id="1131" r:id="rId25"/>
    <p:sldId id="1132" r:id="rId26"/>
    <p:sldId id="1126" r:id="rId27"/>
    <p:sldId id="1133" r:id="rId28"/>
    <p:sldId id="1134" r:id="rId29"/>
    <p:sldId id="1135" r:id="rId30"/>
    <p:sldId id="1136" r:id="rId31"/>
    <p:sldId id="1137" r:id="rId32"/>
    <p:sldId id="94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vOps" id="{1A541065-8A76-194D-9217-B20A08F697F7}">
          <p14:sldIdLst>
            <p14:sldId id="1043"/>
            <p14:sldId id="1123"/>
            <p14:sldId id="1117"/>
            <p14:sldId id="1122"/>
            <p14:sldId id="1121"/>
            <p14:sldId id="1120"/>
            <p14:sldId id="1118"/>
            <p14:sldId id="1119"/>
            <p14:sldId id="1108"/>
            <p14:sldId id="1109"/>
            <p14:sldId id="1110"/>
            <p14:sldId id="1113"/>
            <p14:sldId id="1116"/>
            <p14:sldId id="1071"/>
            <p14:sldId id="1124"/>
            <p14:sldId id="1127"/>
            <p14:sldId id="1128"/>
            <p14:sldId id="1129"/>
            <p14:sldId id="1125"/>
            <p14:sldId id="1130"/>
            <p14:sldId id="1131"/>
            <p14:sldId id="1132"/>
            <p14:sldId id="1126"/>
            <p14:sldId id="1133"/>
            <p14:sldId id="1134"/>
            <p14:sldId id="1135"/>
            <p14:sldId id="1136"/>
            <p14:sldId id="1137"/>
            <p14:sldId id="9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C42"/>
    <a:srgbClr val="DA1F1E"/>
    <a:srgbClr val="323B46"/>
    <a:srgbClr val="ECEDEF"/>
    <a:srgbClr val="E55D5B"/>
    <a:srgbClr val="EE393A"/>
    <a:srgbClr val="EE7674"/>
    <a:srgbClr val="DAD3C9"/>
    <a:srgbClr val="D7D9DC"/>
    <a:srgbClr val="ED7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81" autoAdjust="0"/>
    <p:restoredTop sz="96269" autoAdjust="0"/>
  </p:normalViewPr>
  <p:slideViewPr>
    <p:cSldViewPr snapToGrid="0" showGuides="1">
      <p:cViewPr varScale="1">
        <p:scale>
          <a:sx n="128" d="100"/>
          <a:sy n="128" d="100"/>
        </p:scale>
        <p:origin x="200" y="184"/>
      </p:cViewPr>
      <p:guideLst/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282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 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70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87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4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62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3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25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42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8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08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0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8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3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61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5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9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8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694064"/>
            <a:ext cx="11430000" cy="2142125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6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4800" y="4894444"/>
            <a:ext cx="11430000" cy="7017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800" b="0" spc="-50" baseline="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304800" y="1014985"/>
            <a:ext cx="4762500" cy="590931"/>
          </a:xfrm>
          <a:noFill/>
        </p:spPr>
        <p:txBody>
          <a:bodyPr vert="horz" wrap="square" lIns="155448" tIns="155448" rIns="155448" bIns="155448" rtlCol="0">
            <a:spAutoFit/>
          </a:bodyPr>
          <a:lstStyle>
            <a:lvl1pPr>
              <a:buFontTx/>
              <a:buNone/>
              <a:defRPr lang="en-US" sz="2000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Date Placeholder: Month, Day, Year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white">
          <a:xfrm>
            <a:off x="457200" y="40622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 bwMode="white">
          <a:xfrm>
            <a:off x="304800" y="451436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10712456" y="288104"/>
            <a:ext cx="1022344" cy="1022346"/>
            <a:chOff x="4864938" y="1600200"/>
            <a:chExt cx="2457445" cy="245744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Group 4"/>
          <p:cNvGrpSpPr>
            <a:grpSpLocks noChangeAspect="1"/>
          </p:cNvGrpSpPr>
          <p:nvPr userDrawn="1"/>
        </p:nvGrpSpPr>
        <p:grpSpPr bwMode="white">
          <a:xfrm>
            <a:off x="8248650" y="6078538"/>
            <a:ext cx="3468688" cy="431800"/>
            <a:chOff x="5196" y="3829"/>
            <a:chExt cx="2185" cy="27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white">
            <a:xfrm>
              <a:off x="5196" y="3829"/>
              <a:ext cx="218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5"/>
            <p:cNvSpPr>
              <a:spLocks/>
            </p:cNvSpPr>
            <p:nvPr userDrawn="1"/>
          </p:nvSpPr>
          <p:spPr bwMode="white">
            <a:xfrm>
              <a:off x="6358" y="3830"/>
              <a:ext cx="248" cy="268"/>
            </a:xfrm>
            <a:custGeom>
              <a:avLst/>
              <a:gdLst>
                <a:gd name="T0" fmla="*/ 684 w 1362"/>
                <a:gd name="T1" fmla="*/ 923 h 1473"/>
                <a:gd name="T2" fmla="*/ 1059 w 1362"/>
                <a:gd name="T3" fmla="*/ 923 h 1473"/>
                <a:gd name="T4" fmla="*/ 1059 w 1362"/>
                <a:gd name="T5" fmla="*/ 1093 h 1473"/>
                <a:gd name="T6" fmla="*/ 757 w 1362"/>
                <a:gd name="T7" fmla="*/ 1202 h 1473"/>
                <a:gd name="T8" fmla="*/ 311 w 1362"/>
                <a:gd name="T9" fmla="*/ 735 h 1473"/>
                <a:gd name="T10" fmla="*/ 757 w 1362"/>
                <a:gd name="T11" fmla="*/ 269 h 1473"/>
                <a:gd name="T12" fmla="*/ 1093 w 1362"/>
                <a:gd name="T13" fmla="*/ 454 h 1473"/>
                <a:gd name="T14" fmla="*/ 1345 w 1362"/>
                <a:gd name="T15" fmla="*/ 318 h 1473"/>
                <a:gd name="T16" fmla="*/ 757 w 1362"/>
                <a:gd name="T17" fmla="*/ 0 h 1473"/>
                <a:gd name="T18" fmla="*/ 0 w 1362"/>
                <a:gd name="T19" fmla="*/ 735 h 1473"/>
                <a:gd name="T20" fmla="*/ 757 w 1362"/>
                <a:gd name="T21" fmla="*/ 1473 h 1473"/>
                <a:gd name="T22" fmla="*/ 1362 w 1362"/>
                <a:gd name="T23" fmla="*/ 1204 h 1473"/>
                <a:gd name="T24" fmla="*/ 1362 w 1362"/>
                <a:gd name="T25" fmla="*/ 658 h 1473"/>
                <a:gd name="T26" fmla="*/ 684 w 1362"/>
                <a:gd name="T27" fmla="*/ 658 h 1473"/>
                <a:gd name="T28" fmla="*/ 684 w 1362"/>
                <a:gd name="T29" fmla="*/ 92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2" h="1473">
                  <a:moveTo>
                    <a:pt x="684" y="923"/>
                  </a:moveTo>
                  <a:cubicBezTo>
                    <a:pt x="1059" y="923"/>
                    <a:pt x="1059" y="923"/>
                    <a:pt x="1059" y="923"/>
                  </a:cubicBezTo>
                  <a:cubicBezTo>
                    <a:pt x="1059" y="1093"/>
                    <a:pt x="1059" y="1093"/>
                    <a:pt x="1059" y="1093"/>
                  </a:cubicBezTo>
                  <a:cubicBezTo>
                    <a:pt x="1002" y="1146"/>
                    <a:pt x="882" y="1202"/>
                    <a:pt x="757" y="1202"/>
                  </a:cubicBezTo>
                  <a:cubicBezTo>
                    <a:pt x="499" y="1202"/>
                    <a:pt x="311" y="1004"/>
                    <a:pt x="311" y="735"/>
                  </a:cubicBezTo>
                  <a:cubicBezTo>
                    <a:pt x="311" y="467"/>
                    <a:pt x="499" y="269"/>
                    <a:pt x="757" y="269"/>
                  </a:cubicBezTo>
                  <a:cubicBezTo>
                    <a:pt x="908" y="269"/>
                    <a:pt x="1029" y="354"/>
                    <a:pt x="1093" y="454"/>
                  </a:cubicBezTo>
                  <a:cubicBezTo>
                    <a:pt x="1345" y="318"/>
                    <a:pt x="1345" y="318"/>
                    <a:pt x="1345" y="318"/>
                  </a:cubicBezTo>
                  <a:cubicBezTo>
                    <a:pt x="1238" y="149"/>
                    <a:pt x="1053" y="0"/>
                    <a:pt x="757" y="0"/>
                  </a:cubicBezTo>
                  <a:cubicBezTo>
                    <a:pt x="341" y="0"/>
                    <a:pt x="0" y="286"/>
                    <a:pt x="0" y="735"/>
                  </a:cubicBezTo>
                  <a:cubicBezTo>
                    <a:pt x="0" y="1183"/>
                    <a:pt x="341" y="1473"/>
                    <a:pt x="757" y="1473"/>
                  </a:cubicBezTo>
                  <a:cubicBezTo>
                    <a:pt x="1014" y="1473"/>
                    <a:pt x="1217" y="1366"/>
                    <a:pt x="1362" y="1204"/>
                  </a:cubicBezTo>
                  <a:cubicBezTo>
                    <a:pt x="1362" y="658"/>
                    <a:pt x="1362" y="658"/>
                    <a:pt x="1362" y="658"/>
                  </a:cubicBezTo>
                  <a:cubicBezTo>
                    <a:pt x="684" y="658"/>
                    <a:pt x="684" y="658"/>
                    <a:pt x="684" y="658"/>
                  </a:cubicBezTo>
                  <a:lnTo>
                    <a:pt x="684" y="9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white">
            <a:xfrm>
              <a:off x="5196" y="3914"/>
              <a:ext cx="132" cy="107"/>
            </a:xfrm>
            <a:custGeom>
              <a:avLst/>
              <a:gdLst>
                <a:gd name="T0" fmla="*/ 92 w 132"/>
                <a:gd name="T1" fmla="*/ 107 h 107"/>
                <a:gd name="T2" fmla="*/ 66 w 132"/>
                <a:gd name="T3" fmla="*/ 15 h 107"/>
                <a:gd name="T4" fmla="*/ 41 w 132"/>
                <a:gd name="T5" fmla="*/ 107 h 107"/>
                <a:gd name="T6" fmla="*/ 30 w 132"/>
                <a:gd name="T7" fmla="*/ 107 h 107"/>
                <a:gd name="T8" fmla="*/ 0 w 132"/>
                <a:gd name="T9" fmla="*/ 0 h 107"/>
                <a:gd name="T10" fmla="*/ 10 w 132"/>
                <a:gd name="T11" fmla="*/ 0 h 107"/>
                <a:gd name="T12" fmla="*/ 36 w 132"/>
                <a:gd name="T13" fmla="*/ 94 h 107"/>
                <a:gd name="T14" fmla="*/ 62 w 132"/>
                <a:gd name="T15" fmla="*/ 0 h 107"/>
                <a:gd name="T16" fmla="*/ 70 w 132"/>
                <a:gd name="T17" fmla="*/ 0 h 107"/>
                <a:gd name="T18" fmla="*/ 96 w 132"/>
                <a:gd name="T19" fmla="*/ 94 h 107"/>
                <a:gd name="T20" fmla="*/ 122 w 132"/>
                <a:gd name="T21" fmla="*/ 0 h 107"/>
                <a:gd name="T22" fmla="*/ 132 w 132"/>
                <a:gd name="T23" fmla="*/ 0 h 107"/>
                <a:gd name="T24" fmla="*/ 102 w 132"/>
                <a:gd name="T25" fmla="*/ 107 h 107"/>
                <a:gd name="T26" fmla="*/ 92 w 132"/>
                <a:gd name="T2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07">
                  <a:moveTo>
                    <a:pt x="92" y="107"/>
                  </a:moveTo>
                  <a:lnTo>
                    <a:pt x="66" y="15"/>
                  </a:lnTo>
                  <a:lnTo>
                    <a:pt x="41" y="107"/>
                  </a:lnTo>
                  <a:lnTo>
                    <a:pt x="30" y="10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6" y="94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96" y="94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02" y="107"/>
                  </a:lnTo>
                  <a:lnTo>
                    <a:pt x="92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white">
            <a:xfrm>
              <a:off x="5345" y="3914"/>
              <a:ext cx="67" cy="107"/>
            </a:xfrm>
            <a:custGeom>
              <a:avLst/>
              <a:gdLst>
                <a:gd name="T0" fmla="*/ 0 w 67"/>
                <a:gd name="T1" fmla="*/ 107 h 107"/>
                <a:gd name="T2" fmla="*/ 0 w 67"/>
                <a:gd name="T3" fmla="*/ 0 h 107"/>
                <a:gd name="T4" fmla="*/ 67 w 67"/>
                <a:gd name="T5" fmla="*/ 0 h 107"/>
                <a:gd name="T6" fmla="*/ 67 w 67"/>
                <a:gd name="T7" fmla="*/ 8 h 107"/>
                <a:gd name="T8" fmla="*/ 9 w 67"/>
                <a:gd name="T9" fmla="*/ 8 h 107"/>
                <a:gd name="T10" fmla="*/ 9 w 67"/>
                <a:gd name="T11" fmla="*/ 48 h 107"/>
                <a:gd name="T12" fmla="*/ 66 w 67"/>
                <a:gd name="T13" fmla="*/ 48 h 107"/>
                <a:gd name="T14" fmla="*/ 66 w 67"/>
                <a:gd name="T15" fmla="*/ 56 h 107"/>
                <a:gd name="T16" fmla="*/ 9 w 67"/>
                <a:gd name="T17" fmla="*/ 56 h 107"/>
                <a:gd name="T18" fmla="*/ 9 w 67"/>
                <a:gd name="T19" fmla="*/ 98 h 107"/>
                <a:gd name="T20" fmla="*/ 67 w 67"/>
                <a:gd name="T21" fmla="*/ 98 h 107"/>
                <a:gd name="T22" fmla="*/ 67 w 67"/>
                <a:gd name="T23" fmla="*/ 107 h 107"/>
                <a:gd name="T24" fmla="*/ 0 w 67"/>
                <a:gd name="T2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7">
                  <a:moveTo>
                    <a:pt x="0" y="107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8"/>
                  </a:lnTo>
                  <a:lnTo>
                    <a:pt x="9" y="8"/>
                  </a:lnTo>
                  <a:lnTo>
                    <a:pt x="9" y="48"/>
                  </a:lnTo>
                  <a:lnTo>
                    <a:pt x="66" y="48"/>
                  </a:lnTo>
                  <a:lnTo>
                    <a:pt x="66" y="56"/>
                  </a:lnTo>
                  <a:lnTo>
                    <a:pt x="9" y="56"/>
                  </a:lnTo>
                  <a:lnTo>
                    <a:pt x="9" y="98"/>
                  </a:lnTo>
                  <a:lnTo>
                    <a:pt x="67" y="98"/>
                  </a:lnTo>
                  <a:lnTo>
                    <a:pt x="67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white">
            <a:xfrm>
              <a:off x="5476" y="3914"/>
              <a:ext cx="100" cy="107"/>
            </a:xfrm>
            <a:custGeom>
              <a:avLst/>
              <a:gdLst>
                <a:gd name="T0" fmla="*/ 90 w 100"/>
                <a:gd name="T1" fmla="*/ 107 h 107"/>
                <a:gd name="T2" fmla="*/ 90 w 100"/>
                <a:gd name="T3" fmla="*/ 13 h 107"/>
                <a:gd name="T4" fmla="*/ 52 w 100"/>
                <a:gd name="T5" fmla="*/ 107 h 107"/>
                <a:gd name="T6" fmla="*/ 48 w 100"/>
                <a:gd name="T7" fmla="*/ 107 h 107"/>
                <a:gd name="T8" fmla="*/ 9 w 100"/>
                <a:gd name="T9" fmla="*/ 13 h 107"/>
                <a:gd name="T10" fmla="*/ 9 w 100"/>
                <a:gd name="T11" fmla="*/ 107 h 107"/>
                <a:gd name="T12" fmla="*/ 0 w 100"/>
                <a:gd name="T13" fmla="*/ 107 h 107"/>
                <a:gd name="T14" fmla="*/ 0 w 100"/>
                <a:gd name="T15" fmla="*/ 0 h 107"/>
                <a:gd name="T16" fmla="*/ 14 w 100"/>
                <a:gd name="T17" fmla="*/ 0 h 107"/>
                <a:gd name="T18" fmla="*/ 50 w 100"/>
                <a:gd name="T19" fmla="*/ 88 h 107"/>
                <a:gd name="T20" fmla="*/ 86 w 100"/>
                <a:gd name="T21" fmla="*/ 0 h 107"/>
                <a:gd name="T22" fmla="*/ 100 w 100"/>
                <a:gd name="T23" fmla="*/ 0 h 107"/>
                <a:gd name="T24" fmla="*/ 100 w 100"/>
                <a:gd name="T25" fmla="*/ 107 h 107"/>
                <a:gd name="T26" fmla="*/ 90 w 100"/>
                <a:gd name="T2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07">
                  <a:moveTo>
                    <a:pt x="90" y="107"/>
                  </a:moveTo>
                  <a:lnTo>
                    <a:pt x="90" y="13"/>
                  </a:lnTo>
                  <a:lnTo>
                    <a:pt x="52" y="107"/>
                  </a:lnTo>
                  <a:lnTo>
                    <a:pt x="48" y="107"/>
                  </a:lnTo>
                  <a:lnTo>
                    <a:pt x="9" y="13"/>
                  </a:lnTo>
                  <a:lnTo>
                    <a:pt x="9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14" y="0"/>
                  </a:lnTo>
                  <a:lnTo>
                    <a:pt x="50" y="88"/>
                  </a:lnTo>
                  <a:lnTo>
                    <a:pt x="86" y="0"/>
                  </a:lnTo>
                  <a:lnTo>
                    <a:pt x="100" y="0"/>
                  </a:lnTo>
                  <a:lnTo>
                    <a:pt x="100" y="107"/>
                  </a:lnTo>
                  <a:lnTo>
                    <a:pt x="90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white">
            <a:xfrm>
              <a:off x="5591" y="3914"/>
              <a:ext cx="99" cy="107"/>
            </a:xfrm>
            <a:custGeom>
              <a:avLst/>
              <a:gdLst>
                <a:gd name="T0" fmla="*/ 88 w 99"/>
                <a:gd name="T1" fmla="*/ 107 h 107"/>
                <a:gd name="T2" fmla="*/ 78 w 99"/>
                <a:gd name="T3" fmla="*/ 81 h 107"/>
                <a:gd name="T4" fmla="*/ 21 w 99"/>
                <a:gd name="T5" fmla="*/ 81 h 107"/>
                <a:gd name="T6" fmla="*/ 11 w 99"/>
                <a:gd name="T7" fmla="*/ 107 h 107"/>
                <a:gd name="T8" fmla="*/ 0 w 99"/>
                <a:gd name="T9" fmla="*/ 107 h 107"/>
                <a:gd name="T10" fmla="*/ 44 w 99"/>
                <a:gd name="T11" fmla="*/ 0 h 107"/>
                <a:gd name="T12" fmla="*/ 55 w 99"/>
                <a:gd name="T13" fmla="*/ 0 h 107"/>
                <a:gd name="T14" fmla="*/ 99 w 99"/>
                <a:gd name="T15" fmla="*/ 107 h 107"/>
                <a:gd name="T16" fmla="*/ 88 w 99"/>
                <a:gd name="T17" fmla="*/ 107 h 107"/>
                <a:gd name="T18" fmla="*/ 49 w 99"/>
                <a:gd name="T19" fmla="*/ 10 h 107"/>
                <a:gd name="T20" fmla="*/ 24 w 99"/>
                <a:gd name="T21" fmla="*/ 72 h 107"/>
                <a:gd name="T22" fmla="*/ 75 w 99"/>
                <a:gd name="T23" fmla="*/ 72 h 107"/>
                <a:gd name="T24" fmla="*/ 49 w 99"/>
                <a:gd name="T25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07">
                  <a:moveTo>
                    <a:pt x="88" y="107"/>
                  </a:moveTo>
                  <a:lnTo>
                    <a:pt x="78" y="81"/>
                  </a:lnTo>
                  <a:lnTo>
                    <a:pt x="21" y="81"/>
                  </a:lnTo>
                  <a:lnTo>
                    <a:pt x="11" y="107"/>
                  </a:lnTo>
                  <a:lnTo>
                    <a:pt x="0" y="107"/>
                  </a:lnTo>
                  <a:lnTo>
                    <a:pt x="44" y="0"/>
                  </a:lnTo>
                  <a:lnTo>
                    <a:pt x="55" y="0"/>
                  </a:lnTo>
                  <a:lnTo>
                    <a:pt x="99" y="107"/>
                  </a:lnTo>
                  <a:lnTo>
                    <a:pt x="88" y="107"/>
                  </a:lnTo>
                  <a:close/>
                  <a:moveTo>
                    <a:pt x="49" y="10"/>
                  </a:moveTo>
                  <a:lnTo>
                    <a:pt x="24" y="72"/>
                  </a:lnTo>
                  <a:lnTo>
                    <a:pt x="75" y="72"/>
                  </a:lnTo>
                  <a:lnTo>
                    <a:pt x="4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white">
            <a:xfrm>
              <a:off x="5705" y="3914"/>
              <a:ext cx="77" cy="107"/>
            </a:xfrm>
            <a:custGeom>
              <a:avLst/>
              <a:gdLst>
                <a:gd name="T0" fmla="*/ 65 w 77"/>
                <a:gd name="T1" fmla="*/ 107 h 107"/>
                <a:gd name="T2" fmla="*/ 21 w 77"/>
                <a:gd name="T3" fmla="*/ 57 h 107"/>
                <a:gd name="T4" fmla="*/ 10 w 77"/>
                <a:gd name="T5" fmla="*/ 70 h 107"/>
                <a:gd name="T6" fmla="*/ 10 w 77"/>
                <a:gd name="T7" fmla="*/ 107 h 107"/>
                <a:gd name="T8" fmla="*/ 0 w 77"/>
                <a:gd name="T9" fmla="*/ 107 h 107"/>
                <a:gd name="T10" fmla="*/ 0 w 77"/>
                <a:gd name="T11" fmla="*/ 0 h 107"/>
                <a:gd name="T12" fmla="*/ 10 w 77"/>
                <a:gd name="T13" fmla="*/ 0 h 107"/>
                <a:gd name="T14" fmla="*/ 10 w 77"/>
                <a:gd name="T15" fmla="*/ 58 h 107"/>
                <a:gd name="T16" fmla="*/ 61 w 77"/>
                <a:gd name="T17" fmla="*/ 0 h 107"/>
                <a:gd name="T18" fmla="*/ 73 w 77"/>
                <a:gd name="T19" fmla="*/ 0 h 107"/>
                <a:gd name="T20" fmla="*/ 27 w 77"/>
                <a:gd name="T21" fmla="*/ 51 h 107"/>
                <a:gd name="T22" fmla="*/ 77 w 77"/>
                <a:gd name="T23" fmla="*/ 107 h 107"/>
                <a:gd name="T24" fmla="*/ 65 w 77"/>
                <a:gd name="T2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7">
                  <a:moveTo>
                    <a:pt x="65" y="107"/>
                  </a:moveTo>
                  <a:lnTo>
                    <a:pt x="21" y="57"/>
                  </a:lnTo>
                  <a:lnTo>
                    <a:pt x="10" y="70"/>
                  </a:lnTo>
                  <a:lnTo>
                    <a:pt x="10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58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27" y="51"/>
                  </a:lnTo>
                  <a:lnTo>
                    <a:pt x="77" y="107"/>
                  </a:lnTo>
                  <a:lnTo>
                    <a:pt x="65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white">
            <a:xfrm>
              <a:off x="5799" y="3914"/>
              <a:ext cx="67" cy="107"/>
            </a:xfrm>
            <a:custGeom>
              <a:avLst/>
              <a:gdLst>
                <a:gd name="T0" fmla="*/ 0 w 67"/>
                <a:gd name="T1" fmla="*/ 107 h 107"/>
                <a:gd name="T2" fmla="*/ 0 w 67"/>
                <a:gd name="T3" fmla="*/ 0 h 107"/>
                <a:gd name="T4" fmla="*/ 67 w 67"/>
                <a:gd name="T5" fmla="*/ 0 h 107"/>
                <a:gd name="T6" fmla="*/ 67 w 67"/>
                <a:gd name="T7" fmla="*/ 8 h 107"/>
                <a:gd name="T8" fmla="*/ 9 w 67"/>
                <a:gd name="T9" fmla="*/ 8 h 107"/>
                <a:gd name="T10" fmla="*/ 9 w 67"/>
                <a:gd name="T11" fmla="*/ 48 h 107"/>
                <a:gd name="T12" fmla="*/ 66 w 67"/>
                <a:gd name="T13" fmla="*/ 48 h 107"/>
                <a:gd name="T14" fmla="*/ 66 w 67"/>
                <a:gd name="T15" fmla="*/ 56 h 107"/>
                <a:gd name="T16" fmla="*/ 9 w 67"/>
                <a:gd name="T17" fmla="*/ 56 h 107"/>
                <a:gd name="T18" fmla="*/ 9 w 67"/>
                <a:gd name="T19" fmla="*/ 98 h 107"/>
                <a:gd name="T20" fmla="*/ 67 w 67"/>
                <a:gd name="T21" fmla="*/ 98 h 107"/>
                <a:gd name="T22" fmla="*/ 67 w 67"/>
                <a:gd name="T23" fmla="*/ 107 h 107"/>
                <a:gd name="T24" fmla="*/ 0 w 67"/>
                <a:gd name="T2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7">
                  <a:moveTo>
                    <a:pt x="0" y="107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8"/>
                  </a:lnTo>
                  <a:lnTo>
                    <a:pt x="9" y="8"/>
                  </a:lnTo>
                  <a:lnTo>
                    <a:pt x="9" y="48"/>
                  </a:lnTo>
                  <a:lnTo>
                    <a:pt x="66" y="48"/>
                  </a:lnTo>
                  <a:lnTo>
                    <a:pt x="66" y="56"/>
                  </a:lnTo>
                  <a:lnTo>
                    <a:pt x="9" y="56"/>
                  </a:lnTo>
                  <a:lnTo>
                    <a:pt x="9" y="98"/>
                  </a:lnTo>
                  <a:lnTo>
                    <a:pt x="67" y="98"/>
                  </a:lnTo>
                  <a:lnTo>
                    <a:pt x="67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white">
            <a:xfrm>
              <a:off x="5919" y="3914"/>
              <a:ext cx="99" cy="107"/>
            </a:xfrm>
            <a:custGeom>
              <a:avLst/>
              <a:gdLst>
                <a:gd name="T0" fmla="*/ 88 w 99"/>
                <a:gd name="T1" fmla="*/ 107 h 107"/>
                <a:gd name="T2" fmla="*/ 78 w 99"/>
                <a:gd name="T3" fmla="*/ 81 h 107"/>
                <a:gd name="T4" fmla="*/ 22 w 99"/>
                <a:gd name="T5" fmla="*/ 81 h 107"/>
                <a:gd name="T6" fmla="*/ 11 w 99"/>
                <a:gd name="T7" fmla="*/ 107 h 107"/>
                <a:gd name="T8" fmla="*/ 0 w 99"/>
                <a:gd name="T9" fmla="*/ 107 h 107"/>
                <a:gd name="T10" fmla="*/ 44 w 99"/>
                <a:gd name="T11" fmla="*/ 0 h 107"/>
                <a:gd name="T12" fmla="*/ 55 w 99"/>
                <a:gd name="T13" fmla="*/ 0 h 107"/>
                <a:gd name="T14" fmla="*/ 99 w 99"/>
                <a:gd name="T15" fmla="*/ 107 h 107"/>
                <a:gd name="T16" fmla="*/ 88 w 99"/>
                <a:gd name="T17" fmla="*/ 107 h 107"/>
                <a:gd name="T18" fmla="*/ 50 w 99"/>
                <a:gd name="T19" fmla="*/ 10 h 107"/>
                <a:gd name="T20" fmla="*/ 25 w 99"/>
                <a:gd name="T21" fmla="*/ 72 h 107"/>
                <a:gd name="T22" fmla="*/ 75 w 99"/>
                <a:gd name="T23" fmla="*/ 72 h 107"/>
                <a:gd name="T24" fmla="*/ 50 w 99"/>
                <a:gd name="T25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07">
                  <a:moveTo>
                    <a:pt x="88" y="107"/>
                  </a:moveTo>
                  <a:lnTo>
                    <a:pt x="78" y="81"/>
                  </a:lnTo>
                  <a:lnTo>
                    <a:pt x="22" y="81"/>
                  </a:lnTo>
                  <a:lnTo>
                    <a:pt x="11" y="107"/>
                  </a:lnTo>
                  <a:lnTo>
                    <a:pt x="0" y="107"/>
                  </a:lnTo>
                  <a:lnTo>
                    <a:pt x="44" y="0"/>
                  </a:lnTo>
                  <a:lnTo>
                    <a:pt x="55" y="0"/>
                  </a:lnTo>
                  <a:lnTo>
                    <a:pt x="99" y="107"/>
                  </a:lnTo>
                  <a:lnTo>
                    <a:pt x="88" y="107"/>
                  </a:lnTo>
                  <a:close/>
                  <a:moveTo>
                    <a:pt x="50" y="10"/>
                  </a:moveTo>
                  <a:lnTo>
                    <a:pt x="25" y="72"/>
                  </a:lnTo>
                  <a:lnTo>
                    <a:pt x="75" y="72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 noEditPoints="1"/>
            </p:cNvSpPr>
            <p:nvPr userDrawn="1"/>
          </p:nvSpPr>
          <p:spPr bwMode="white">
            <a:xfrm>
              <a:off x="6034" y="3914"/>
              <a:ext cx="72" cy="107"/>
            </a:xfrm>
            <a:custGeom>
              <a:avLst/>
              <a:gdLst>
                <a:gd name="T0" fmla="*/ 0 w 395"/>
                <a:gd name="T1" fmla="*/ 585 h 585"/>
                <a:gd name="T2" fmla="*/ 0 w 395"/>
                <a:gd name="T3" fmla="*/ 0 h 585"/>
                <a:gd name="T4" fmla="*/ 219 w 395"/>
                <a:gd name="T5" fmla="*/ 0 h 585"/>
                <a:gd name="T6" fmla="*/ 395 w 395"/>
                <a:gd name="T7" fmla="*/ 171 h 585"/>
                <a:gd name="T8" fmla="*/ 219 w 395"/>
                <a:gd name="T9" fmla="*/ 342 h 585"/>
                <a:gd name="T10" fmla="*/ 50 w 395"/>
                <a:gd name="T11" fmla="*/ 342 h 585"/>
                <a:gd name="T12" fmla="*/ 50 w 395"/>
                <a:gd name="T13" fmla="*/ 585 h 585"/>
                <a:gd name="T14" fmla="*/ 0 w 395"/>
                <a:gd name="T15" fmla="*/ 585 h 585"/>
                <a:gd name="T16" fmla="*/ 343 w 395"/>
                <a:gd name="T17" fmla="*/ 171 h 585"/>
                <a:gd name="T18" fmla="*/ 214 w 395"/>
                <a:gd name="T19" fmla="*/ 46 h 585"/>
                <a:gd name="T20" fmla="*/ 50 w 395"/>
                <a:gd name="T21" fmla="*/ 46 h 585"/>
                <a:gd name="T22" fmla="*/ 50 w 395"/>
                <a:gd name="T23" fmla="*/ 297 h 585"/>
                <a:gd name="T24" fmla="*/ 214 w 395"/>
                <a:gd name="T25" fmla="*/ 297 h 585"/>
                <a:gd name="T26" fmla="*/ 343 w 395"/>
                <a:gd name="T27" fmla="*/ 171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585">
                  <a:moveTo>
                    <a:pt x="0" y="58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331" y="0"/>
                    <a:pt x="395" y="79"/>
                    <a:pt x="395" y="171"/>
                  </a:cubicBezTo>
                  <a:cubicBezTo>
                    <a:pt x="395" y="263"/>
                    <a:pt x="330" y="342"/>
                    <a:pt x="219" y="342"/>
                  </a:cubicBezTo>
                  <a:cubicBezTo>
                    <a:pt x="50" y="342"/>
                    <a:pt x="50" y="342"/>
                    <a:pt x="50" y="342"/>
                  </a:cubicBezTo>
                  <a:cubicBezTo>
                    <a:pt x="50" y="585"/>
                    <a:pt x="50" y="585"/>
                    <a:pt x="50" y="585"/>
                  </a:cubicBezTo>
                  <a:lnTo>
                    <a:pt x="0" y="585"/>
                  </a:lnTo>
                  <a:close/>
                  <a:moveTo>
                    <a:pt x="343" y="171"/>
                  </a:moveTo>
                  <a:cubicBezTo>
                    <a:pt x="343" y="98"/>
                    <a:pt x="291" y="46"/>
                    <a:pt x="214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297"/>
                    <a:pt x="50" y="297"/>
                    <a:pt x="50" y="297"/>
                  </a:cubicBezTo>
                  <a:cubicBezTo>
                    <a:pt x="214" y="297"/>
                    <a:pt x="214" y="297"/>
                    <a:pt x="214" y="297"/>
                  </a:cubicBezTo>
                  <a:cubicBezTo>
                    <a:pt x="291" y="297"/>
                    <a:pt x="343" y="245"/>
                    <a:pt x="343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 noEditPoints="1"/>
            </p:cNvSpPr>
            <p:nvPr userDrawn="1"/>
          </p:nvSpPr>
          <p:spPr bwMode="white">
            <a:xfrm>
              <a:off x="6125" y="3914"/>
              <a:ext cx="72" cy="107"/>
            </a:xfrm>
            <a:custGeom>
              <a:avLst/>
              <a:gdLst>
                <a:gd name="T0" fmla="*/ 0 w 395"/>
                <a:gd name="T1" fmla="*/ 585 h 585"/>
                <a:gd name="T2" fmla="*/ 0 w 395"/>
                <a:gd name="T3" fmla="*/ 0 h 585"/>
                <a:gd name="T4" fmla="*/ 219 w 395"/>
                <a:gd name="T5" fmla="*/ 0 h 585"/>
                <a:gd name="T6" fmla="*/ 395 w 395"/>
                <a:gd name="T7" fmla="*/ 171 h 585"/>
                <a:gd name="T8" fmla="*/ 219 w 395"/>
                <a:gd name="T9" fmla="*/ 342 h 585"/>
                <a:gd name="T10" fmla="*/ 50 w 395"/>
                <a:gd name="T11" fmla="*/ 342 h 585"/>
                <a:gd name="T12" fmla="*/ 50 w 395"/>
                <a:gd name="T13" fmla="*/ 585 h 585"/>
                <a:gd name="T14" fmla="*/ 0 w 395"/>
                <a:gd name="T15" fmla="*/ 585 h 585"/>
                <a:gd name="T16" fmla="*/ 342 w 395"/>
                <a:gd name="T17" fmla="*/ 171 h 585"/>
                <a:gd name="T18" fmla="*/ 213 w 395"/>
                <a:gd name="T19" fmla="*/ 46 h 585"/>
                <a:gd name="T20" fmla="*/ 50 w 395"/>
                <a:gd name="T21" fmla="*/ 46 h 585"/>
                <a:gd name="T22" fmla="*/ 50 w 395"/>
                <a:gd name="T23" fmla="*/ 297 h 585"/>
                <a:gd name="T24" fmla="*/ 213 w 395"/>
                <a:gd name="T25" fmla="*/ 297 h 585"/>
                <a:gd name="T26" fmla="*/ 342 w 395"/>
                <a:gd name="T27" fmla="*/ 171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585">
                  <a:moveTo>
                    <a:pt x="0" y="58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331" y="0"/>
                    <a:pt x="395" y="79"/>
                    <a:pt x="395" y="171"/>
                  </a:cubicBezTo>
                  <a:cubicBezTo>
                    <a:pt x="395" y="263"/>
                    <a:pt x="330" y="342"/>
                    <a:pt x="219" y="342"/>
                  </a:cubicBezTo>
                  <a:cubicBezTo>
                    <a:pt x="50" y="342"/>
                    <a:pt x="50" y="342"/>
                    <a:pt x="50" y="342"/>
                  </a:cubicBezTo>
                  <a:cubicBezTo>
                    <a:pt x="50" y="585"/>
                    <a:pt x="50" y="585"/>
                    <a:pt x="50" y="585"/>
                  </a:cubicBezTo>
                  <a:lnTo>
                    <a:pt x="0" y="585"/>
                  </a:lnTo>
                  <a:close/>
                  <a:moveTo>
                    <a:pt x="342" y="171"/>
                  </a:moveTo>
                  <a:cubicBezTo>
                    <a:pt x="342" y="98"/>
                    <a:pt x="291" y="46"/>
                    <a:pt x="213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297"/>
                    <a:pt x="50" y="297"/>
                    <a:pt x="50" y="297"/>
                  </a:cubicBezTo>
                  <a:cubicBezTo>
                    <a:pt x="213" y="297"/>
                    <a:pt x="213" y="297"/>
                    <a:pt x="213" y="297"/>
                  </a:cubicBezTo>
                  <a:cubicBezTo>
                    <a:pt x="291" y="297"/>
                    <a:pt x="342" y="245"/>
                    <a:pt x="342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white">
            <a:xfrm>
              <a:off x="6210" y="3912"/>
              <a:ext cx="77" cy="111"/>
            </a:xfrm>
            <a:custGeom>
              <a:avLst/>
              <a:gdLst>
                <a:gd name="T0" fmla="*/ 0 w 421"/>
                <a:gd name="T1" fmla="*/ 512 h 604"/>
                <a:gd name="T2" fmla="*/ 32 w 421"/>
                <a:gd name="T3" fmla="*/ 474 h 604"/>
                <a:gd name="T4" fmla="*/ 214 w 421"/>
                <a:gd name="T5" fmla="*/ 559 h 604"/>
                <a:gd name="T6" fmla="*/ 369 w 421"/>
                <a:gd name="T7" fmla="*/ 442 h 604"/>
                <a:gd name="T8" fmla="*/ 18 w 421"/>
                <a:gd name="T9" fmla="*/ 156 h 604"/>
                <a:gd name="T10" fmla="*/ 210 w 421"/>
                <a:gd name="T11" fmla="*/ 0 h 604"/>
                <a:gd name="T12" fmla="*/ 408 w 421"/>
                <a:gd name="T13" fmla="*/ 82 h 604"/>
                <a:gd name="T14" fmla="*/ 375 w 421"/>
                <a:gd name="T15" fmla="*/ 119 h 604"/>
                <a:gd name="T16" fmla="*/ 207 w 421"/>
                <a:gd name="T17" fmla="*/ 45 h 604"/>
                <a:gd name="T18" fmla="*/ 71 w 421"/>
                <a:gd name="T19" fmla="*/ 153 h 604"/>
                <a:gd name="T20" fmla="*/ 421 w 421"/>
                <a:gd name="T21" fmla="*/ 439 h 604"/>
                <a:gd name="T22" fmla="*/ 213 w 421"/>
                <a:gd name="T23" fmla="*/ 604 h 604"/>
                <a:gd name="T24" fmla="*/ 0 w 421"/>
                <a:gd name="T25" fmla="*/ 51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604">
                  <a:moveTo>
                    <a:pt x="0" y="512"/>
                  </a:moveTo>
                  <a:cubicBezTo>
                    <a:pt x="32" y="474"/>
                    <a:pt x="32" y="474"/>
                    <a:pt x="32" y="474"/>
                  </a:cubicBezTo>
                  <a:cubicBezTo>
                    <a:pt x="70" y="518"/>
                    <a:pt x="131" y="559"/>
                    <a:pt x="214" y="559"/>
                  </a:cubicBezTo>
                  <a:cubicBezTo>
                    <a:pt x="334" y="559"/>
                    <a:pt x="369" y="492"/>
                    <a:pt x="369" y="442"/>
                  </a:cubicBezTo>
                  <a:cubicBezTo>
                    <a:pt x="369" y="271"/>
                    <a:pt x="18" y="360"/>
                    <a:pt x="18" y="156"/>
                  </a:cubicBezTo>
                  <a:cubicBezTo>
                    <a:pt x="18" y="60"/>
                    <a:pt x="104" y="0"/>
                    <a:pt x="210" y="0"/>
                  </a:cubicBezTo>
                  <a:cubicBezTo>
                    <a:pt x="298" y="0"/>
                    <a:pt x="362" y="30"/>
                    <a:pt x="408" y="82"/>
                  </a:cubicBezTo>
                  <a:cubicBezTo>
                    <a:pt x="375" y="119"/>
                    <a:pt x="375" y="119"/>
                    <a:pt x="375" y="119"/>
                  </a:cubicBezTo>
                  <a:cubicBezTo>
                    <a:pt x="333" y="68"/>
                    <a:pt x="273" y="45"/>
                    <a:pt x="207" y="45"/>
                  </a:cubicBezTo>
                  <a:cubicBezTo>
                    <a:pt x="129" y="45"/>
                    <a:pt x="71" y="90"/>
                    <a:pt x="71" y="153"/>
                  </a:cubicBezTo>
                  <a:cubicBezTo>
                    <a:pt x="71" y="303"/>
                    <a:pt x="421" y="221"/>
                    <a:pt x="421" y="439"/>
                  </a:cubicBezTo>
                  <a:cubicBezTo>
                    <a:pt x="421" y="514"/>
                    <a:pt x="371" y="604"/>
                    <a:pt x="213" y="604"/>
                  </a:cubicBezTo>
                  <a:cubicBezTo>
                    <a:pt x="117" y="604"/>
                    <a:pt x="44" y="566"/>
                    <a:pt x="0" y="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 noEditPoints="1"/>
            </p:cNvSpPr>
            <p:nvPr userDrawn="1"/>
          </p:nvSpPr>
          <p:spPr bwMode="white">
            <a:xfrm>
              <a:off x="6633" y="3828"/>
              <a:ext cx="272" cy="274"/>
            </a:xfrm>
            <a:custGeom>
              <a:avLst/>
              <a:gdLst>
                <a:gd name="T0" fmla="*/ 752 w 1493"/>
                <a:gd name="T1" fmla="*/ 3 h 1497"/>
                <a:gd name="T2" fmla="*/ 4 w 1493"/>
                <a:gd name="T3" fmla="*/ 742 h 1497"/>
                <a:gd name="T4" fmla="*/ 745 w 1493"/>
                <a:gd name="T5" fmla="*/ 1493 h 1497"/>
                <a:gd name="T6" fmla="*/ 1493 w 1493"/>
                <a:gd name="T7" fmla="*/ 750 h 1497"/>
                <a:gd name="T8" fmla="*/ 752 w 1493"/>
                <a:gd name="T9" fmla="*/ 3 h 1497"/>
                <a:gd name="T10" fmla="*/ 1274 w 1493"/>
                <a:gd name="T11" fmla="*/ 812 h 1497"/>
                <a:gd name="T12" fmla="*/ 901 w 1493"/>
                <a:gd name="T13" fmla="*/ 1184 h 1497"/>
                <a:gd name="T14" fmla="*/ 761 w 1493"/>
                <a:gd name="T15" fmla="*/ 1184 h 1497"/>
                <a:gd name="T16" fmla="*/ 732 w 1493"/>
                <a:gd name="T17" fmla="*/ 1155 h 1497"/>
                <a:gd name="T18" fmla="*/ 732 w 1493"/>
                <a:gd name="T19" fmla="*/ 1015 h 1497"/>
                <a:gd name="T20" fmla="*/ 885 w 1493"/>
                <a:gd name="T21" fmla="*/ 861 h 1497"/>
                <a:gd name="T22" fmla="*/ 295 w 1493"/>
                <a:gd name="T23" fmla="*/ 861 h 1497"/>
                <a:gd name="T24" fmla="*/ 195 w 1493"/>
                <a:gd name="T25" fmla="*/ 761 h 1497"/>
                <a:gd name="T26" fmla="*/ 195 w 1493"/>
                <a:gd name="T27" fmla="*/ 722 h 1497"/>
                <a:gd name="T28" fmla="*/ 295 w 1493"/>
                <a:gd name="T29" fmla="*/ 622 h 1497"/>
                <a:gd name="T30" fmla="*/ 885 w 1493"/>
                <a:gd name="T31" fmla="*/ 622 h 1497"/>
                <a:gd name="T32" fmla="*/ 733 w 1493"/>
                <a:gd name="T33" fmla="*/ 470 h 1497"/>
                <a:gd name="T34" fmla="*/ 733 w 1493"/>
                <a:gd name="T35" fmla="*/ 330 h 1497"/>
                <a:gd name="T36" fmla="*/ 763 w 1493"/>
                <a:gd name="T37" fmla="*/ 300 h 1497"/>
                <a:gd name="T38" fmla="*/ 903 w 1493"/>
                <a:gd name="T39" fmla="*/ 300 h 1497"/>
                <a:gd name="T40" fmla="*/ 1274 w 1493"/>
                <a:gd name="T41" fmla="*/ 671 h 1497"/>
                <a:gd name="T42" fmla="*/ 1302 w 1493"/>
                <a:gd name="T43" fmla="*/ 751 h 1497"/>
                <a:gd name="T44" fmla="*/ 1274 w 1493"/>
                <a:gd name="T45" fmla="*/ 812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3" h="1497">
                  <a:moveTo>
                    <a:pt x="752" y="3"/>
                  </a:moveTo>
                  <a:cubicBezTo>
                    <a:pt x="347" y="0"/>
                    <a:pt x="8" y="324"/>
                    <a:pt x="4" y="742"/>
                  </a:cubicBezTo>
                  <a:cubicBezTo>
                    <a:pt x="0" y="1152"/>
                    <a:pt x="328" y="1488"/>
                    <a:pt x="745" y="1493"/>
                  </a:cubicBezTo>
                  <a:cubicBezTo>
                    <a:pt x="1152" y="1497"/>
                    <a:pt x="1488" y="1164"/>
                    <a:pt x="1493" y="750"/>
                  </a:cubicBezTo>
                  <a:cubicBezTo>
                    <a:pt x="1492" y="343"/>
                    <a:pt x="1169" y="6"/>
                    <a:pt x="752" y="3"/>
                  </a:cubicBezTo>
                  <a:close/>
                  <a:moveTo>
                    <a:pt x="1274" y="812"/>
                  </a:moveTo>
                  <a:cubicBezTo>
                    <a:pt x="901" y="1184"/>
                    <a:pt x="901" y="1184"/>
                    <a:pt x="901" y="1184"/>
                  </a:cubicBezTo>
                  <a:cubicBezTo>
                    <a:pt x="863" y="1223"/>
                    <a:pt x="800" y="1223"/>
                    <a:pt x="761" y="1184"/>
                  </a:cubicBezTo>
                  <a:cubicBezTo>
                    <a:pt x="732" y="1155"/>
                    <a:pt x="732" y="1155"/>
                    <a:pt x="732" y="1155"/>
                  </a:cubicBezTo>
                  <a:cubicBezTo>
                    <a:pt x="693" y="1116"/>
                    <a:pt x="693" y="1053"/>
                    <a:pt x="732" y="1015"/>
                  </a:cubicBezTo>
                  <a:cubicBezTo>
                    <a:pt x="885" y="861"/>
                    <a:pt x="885" y="861"/>
                    <a:pt x="885" y="861"/>
                  </a:cubicBezTo>
                  <a:cubicBezTo>
                    <a:pt x="295" y="861"/>
                    <a:pt x="295" y="861"/>
                    <a:pt x="295" y="861"/>
                  </a:cubicBezTo>
                  <a:cubicBezTo>
                    <a:pt x="240" y="861"/>
                    <a:pt x="195" y="816"/>
                    <a:pt x="195" y="761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667"/>
                    <a:pt x="240" y="622"/>
                    <a:pt x="295" y="622"/>
                  </a:cubicBezTo>
                  <a:cubicBezTo>
                    <a:pt x="885" y="622"/>
                    <a:pt x="885" y="622"/>
                    <a:pt x="885" y="622"/>
                  </a:cubicBezTo>
                  <a:cubicBezTo>
                    <a:pt x="733" y="470"/>
                    <a:pt x="733" y="470"/>
                    <a:pt x="733" y="470"/>
                  </a:cubicBezTo>
                  <a:cubicBezTo>
                    <a:pt x="695" y="431"/>
                    <a:pt x="695" y="368"/>
                    <a:pt x="733" y="330"/>
                  </a:cubicBezTo>
                  <a:cubicBezTo>
                    <a:pt x="763" y="300"/>
                    <a:pt x="763" y="300"/>
                    <a:pt x="763" y="300"/>
                  </a:cubicBezTo>
                  <a:cubicBezTo>
                    <a:pt x="802" y="262"/>
                    <a:pt x="864" y="262"/>
                    <a:pt x="903" y="300"/>
                  </a:cubicBezTo>
                  <a:cubicBezTo>
                    <a:pt x="1274" y="671"/>
                    <a:pt x="1274" y="671"/>
                    <a:pt x="1274" y="671"/>
                  </a:cubicBezTo>
                  <a:cubicBezTo>
                    <a:pt x="1296" y="693"/>
                    <a:pt x="1305" y="723"/>
                    <a:pt x="1302" y="751"/>
                  </a:cubicBezTo>
                  <a:cubicBezTo>
                    <a:pt x="1300" y="773"/>
                    <a:pt x="1290" y="795"/>
                    <a:pt x="1274" y="8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white">
            <a:xfrm>
              <a:off x="6963" y="3843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5 h 65"/>
                <a:gd name="T8" fmla="*/ 6 w 41"/>
                <a:gd name="T9" fmla="*/ 5 h 65"/>
                <a:gd name="T10" fmla="*/ 6 w 41"/>
                <a:gd name="T11" fmla="*/ 29 h 65"/>
                <a:gd name="T12" fmla="*/ 41 w 41"/>
                <a:gd name="T13" fmla="*/ 29 h 65"/>
                <a:gd name="T14" fmla="*/ 41 w 41"/>
                <a:gd name="T15" fmla="*/ 34 h 65"/>
                <a:gd name="T16" fmla="*/ 6 w 41"/>
                <a:gd name="T17" fmla="*/ 34 h 65"/>
                <a:gd name="T18" fmla="*/ 6 w 41"/>
                <a:gd name="T19" fmla="*/ 65 h 65"/>
                <a:gd name="T20" fmla="*/ 0 w 4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5"/>
                  </a:lnTo>
                  <a:lnTo>
                    <a:pt x="6" y="5"/>
                  </a:lnTo>
                  <a:lnTo>
                    <a:pt x="6" y="29"/>
                  </a:lnTo>
                  <a:lnTo>
                    <a:pt x="41" y="29"/>
                  </a:lnTo>
                  <a:lnTo>
                    <a:pt x="41" y="34"/>
                  </a:lnTo>
                  <a:lnTo>
                    <a:pt x="6" y="34"/>
                  </a:lnTo>
                  <a:lnTo>
                    <a:pt x="6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 noEditPoints="1"/>
            </p:cNvSpPr>
            <p:nvPr userDrawn="1"/>
          </p:nvSpPr>
          <p:spPr bwMode="white">
            <a:xfrm>
              <a:off x="7002" y="3843"/>
              <a:ext cx="60" cy="65"/>
            </a:xfrm>
            <a:custGeom>
              <a:avLst/>
              <a:gdLst>
                <a:gd name="T0" fmla="*/ 53 w 60"/>
                <a:gd name="T1" fmla="*/ 65 h 65"/>
                <a:gd name="T2" fmla="*/ 47 w 60"/>
                <a:gd name="T3" fmla="*/ 49 h 65"/>
                <a:gd name="T4" fmla="*/ 13 w 60"/>
                <a:gd name="T5" fmla="*/ 49 h 65"/>
                <a:gd name="T6" fmla="*/ 7 w 60"/>
                <a:gd name="T7" fmla="*/ 65 h 65"/>
                <a:gd name="T8" fmla="*/ 0 w 60"/>
                <a:gd name="T9" fmla="*/ 65 h 65"/>
                <a:gd name="T10" fmla="*/ 27 w 60"/>
                <a:gd name="T11" fmla="*/ 0 h 65"/>
                <a:gd name="T12" fmla="*/ 34 w 60"/>
                <a:gd name="T13" fmla="*/ 0 h 65"/>
                <a:gd name="T14" fmla="*/ 60 w 60"/>
                <a:gd name="T15" fmla="*/ 65 h 65"/>
                <a:gd name="T16" fmla="*/ 53 w 60"/>
                <a:gd name="T17" fmla="*/ 65 h 65"/>
                <a:gd name="T18" fmla="*/ 30 w 60"/>
                <a:gd name="T19" fmla="*/ 6 h 65"/>
                <a:gd name="T20" fmla="*/ 15 w 60"/>
                <a:gd name="T21" fmla="*/ 44 h 65"/>
                <a:gd name="T22" fmla="*/ 45 w 60"/>
                <a:gd name="T23" fmla="*/ 44 h 65"/>
                <a:gd name="T24" fmla="*/ 30 w 60"/>
                <a:gd name="T25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5">
                  <a:moveTo>
                    <a:pt x="53" y="65"/>
                  </a:moveTo>
                  <a:lnTo>
                    <a:pt x="47" y="49"/>
                  </a:lnTo>
                  <a:lnTo>
                    <a:pt x="13" y="49"/>
                  </a:lnTo>
                  <a:lnTo>
                    <a:pt x="7" y="65"/>
                  </a:lnTo>
                  <a:lnTo>
                    <a:pt x="0" y="65"/>
                  </a:lnTo>
                  <a:lnTo>
                    <a:pt x="27" y="0"/>
                  </a:lnTo>
                  <a:lnTo>
                    <a:pt x="34" y="0"/>
                  </a:lnTo>
                  <a:lnTo>
                    <a:pt x="60" y="65"/>
                  </a:lnTo>
                  <a:lnTo>
                    <a:pt x="53" y="65"/>
                  </a:lnTo>
                  <a:close/>
                  <a:moveTo>
                    <a:pt x="30" y="6"/>
                  </a:moveTo>
                  <a:lnTo>
                    <a:pt x="15" y="44"/>
                  </a:lnTo>
                  <a:lnTo>
                    <a:pt x="45" y="44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white">
            <a:xfrm>
              <a:off x="7066" y="3842"/>
              <a:ext cx="47" cy="67"/>
            </a:xfrm>
            <a:custGeom>
              <a:avLst/>
              <a:gdLst>
                <a:gd name="T0" fmla="*/ 0 w 255"/>
                <a:gd name="T1" fmla="*/ 309 h 366"/>
                <a:gd name="T2" fmla="*/ 19 w 255"/>
                <a:gd name="T3" fmla="*/ 287 h 366"/>
                <a:gd name="T4" fmla="*/ 130 w 255"/>
                <a:gd name="T5" fmla="*/ 338 h 366"/>
                <a:gd name="T6" fmla="*/ 223 w 255"/>
                <a:gd name="T7" fmla="*/ 268 h 366"/>
                <a:gd name="T8" fmla="*/ 11 w 255"/>
                <a:gd name="T9" fmla="*/ 94 h 366"/>
                <a:gd name="T10" fmla="*/ 127 w 255"/>
                <a:gd name="T11" fmla="*/ 0 h 366"/>
                <a:gd name="T12" fmla="*/ 247 w 255"/>
                <a:gd name="T13" fmla="*/ 50 h 366"/>
                <a:gd name="T14" fmla="*/ 227 w 255"/>
                <a:gd name="T15" fmla="*/ 72 h 366"/>
                <a:gd name="T16" fmla="*/ 126 w 255"/>
                <a:gd name="T17" fmla="*/ 27 h 366"/>
                <a:gd name="T18" fmla="*/ 43 w 255"/>
                <a:gd name="T19" fmla="*/ 93 h 366"/>
                <a:gd name="T20" fmla="*/ 255 w 255"/>
                <a:gd name="T21" fmla="*/ 265 h 366"/>
                <a:gd name="T22" fmla="*/ 129 w 255"/>
                <a:gd name="T23" fmla="*/ 366 h 366"/>
                <a:gd name="T24" fmla="*/ 0 w 255"/>
                <a:gd name="T25" fmla="*/ 30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66">
                  <a:moveTo>
                    <a:pt x="0" y="309"/>
                  </a:moveTo>
                  <a:cubicBezTo>
                    <a:pt x="19" y="287"/>
                    <a:pt x="19" y="287"/>
                    <a:pt x="19" y="287"/>
                  </a:cubicBezTo>
                  <a:cubicBezTo>
                    <a:pt x="42" y="313"/>
                    <a:pt x="79" y="338"/>
                    <a:pt x="130" y="338"/>
                  </a:cubicBezTo>
                  <a:cubicBezTo>
                    <a:pt x="203" y="338"/>
                    <a:pt x="223" y="298"/>
                    <a:pt x="223" y="268"/>
                  </a:cubicBezTo>
                  <a:cubicBezTo>
                    <a:pt x="223" y="164"/>
                    <a:pt x="11" y="218"/>
                    <a:pt x="11" y="94"/>
                  </a:cubicBezTo>
                  <a:cubicBezTo>
                    <a:pt x="11" y="36"/>
                    <a:pt x="63" y="0"/>
                    <a:pt x="127" y="0"/>
                  </a:cubicBezTo>
                  <a:cubicBezTo>
                    <a:pt x="180" y="0"/>
                    <a:pt x="219" y="18"/>
                    <a:pt x="247" y="5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01" y="41"/>
                    <a:pt x="165" y="27"/>
                    <a:pt x="126" y="27"/>
                  </a:cubicBezTo>
                  <a:cubicBezTo>
                    <a:pt x="78" y="27"/>
                    <a:pt x="43" y="54"/>
                    <a:pt x="43" y="93"/>
                  </a:cubicBezTo>
                  <a:cubicBezTo>
                    <a:pt x="43" y="183"/>
                    <a:pt x="255" y="133"/>
                    <a:pt x="255" y="265"/>
                  </a:cubicBezTo>
                  <a:cubicBezTo>
                    <a:pt x="255" y="311"/>
                    <a:pt x="225" y="366"/>
                    <a:pt x="129" y="366"/>
                  </a:cubicBezTo>
                  <a:cubicBezTo>
                    <a:pt x="71" y="366"/>
                    <a:pt x="27" y="342"/>
                    <a:pt x="0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white">
            <a:xfrm>
              <a:off x="7121" y="3843"/>
              <a:ext cx="48" cy="65"/>
            </a:xfrm>
            <a:custGeom>
              <a:avLst/>
              <a:gdLst>
                <a:gd name="T0" fmla="*/ 21 w 48"/>
                <a:gd name="T1" fmla="*/ 65 h 65"/>
                <a:gd name="T2" fmla="*/ 21 w 48"/>
                <a:gd name="T3" fmla="*/ 5 h 65"/>
                <a:gd name="T4" fmla="*/ 0 w 48"/>
                <a:gd name="T5" fmla="*/ 5 h 65"/>
                <a:gd name="T6" fmla="*/ 0 w 48"/>
                <a:gd name="T7" fmla="*/ 0 h 65"/>
                <a:gd name="T8" fmla="*/ 48 w 48"/>
                <a:gd name="T9" fmla="*/ 0 h 65"/>
                <a:gd name="T10" fmla="*/ 48 w 48"/>
                <a:gd name="T11" fmla="*/ 5 h 65"/>
                <a:gd name="T12" fmla="*/ 27 w 48"/>
                <a:gd name="T13" fmla="*/ 5 h 65"/>
                <a:gd name="T14" fmla="*/ 27 w 48"/>
                <a:gd name="T15" fmla="*/ 65 h 65"/>
                <a:gd name="T16" fmla="*/ 21 w 48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5">
                  <a:moveTo>
                    <a:pt x="21" y="65"/>
                  </a:move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5"/>
                  </a:lnTo>
                  <a:lnTo>
                    <a:pt x="27" y="5"/>
                  </a:lnTo>
                  <a:lnTo>
                    <a:pt x="27" y="65"/>
                  </a:lnTo>
                  <a:lnTo>
                    <a:pt x="21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white">
            <a:xfrm>
              <a:off x="7180" y="3843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5 h 65"/>
                <a:gd name="T8" fmla="*/ 6 w 41"/>
                <a:gd name="T9" fmla="*/ 5 h 65"/>
                <a:gd name="T10" fmla="*/ 6 w 41"/>
                <a:gd name="T11" fmla="*/ 29 h 65"/>
                <a:gd name="T12" fmla="*/ 40 w 41"/>
                <a:gd name="T13" fmla="*/ 29 h 65"/>
                <a:gd name="T14" fmla="*/ 40 w 41"/>
                <a:gd name="T15" fmla="*/ 34 h 65"/>
                <a:gd name="T16" fmla="*/ 6 w 41"/>
                <a:gd name="T17" fmla="*/ 34 h 65"/>
                <a:gd name="T18" fmla="*/ 6 w 41"/>
                <a:gd name="T19" fmla="*/ 60 h 65"/>
                <a:gd name="T20" fmla="*/ 41 w 41"/>
                <a:gd name="T21" fmla="*/ 60 h 65"/>
                <a:gd name="T22" fmla="*/ 41 w 41"/>
                <a:gd name="T23" fmla="*/ 65 h 65"/>
                <a:gd name="T24" fmla="*/ 0 w 41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5"/>
                  </a:lnTo>
                  <a:lnTo>
                    <a:pt x="6" y="5"/>
                  </a:lnTo>
                  <a:lnTo>
                    <a:pt x="6" y="29"/>
                  </a:lnTo>
                  <a:lnTo>
                    <a:pt x="40" y="29"/>
                  </a:lnTo>
                  <a:lnTo>
                    <a:pt x="40" y="34"/>
                  </a:lnTo>
                  <a:lnTo>
                    <a:pt x="6" y="34"/>
                  </a:lnTo>
                  <a:lnTo>
                    <a:pt x="6" y="60"/>
                  </a:lnTo>
                  <a:lnTo>
                    <a:pt x="41" y="60"/>
                  </a:lnTo>
                  <a:lnTo>
                    <a:pt x="4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2"/>
            <p:cNvSpPr>
              <a:spLocks noEditPoints="1"/>
            </p:cNvSpPr>
            <p:nvPr userDrawn="1"/>
          </p:nvSpPr>
          <p:spPr bwMode="white">
            <a:xfrm>
              <a:off x="7235" y="3843"/>
              <a:ext cx="44" cy="65"/>
            </a:xfrm>
            <a:custGeom>
              <a:avLst/>
              <a:gdLst>
                <a:gd name="T0" fmla="*/ 207 w 244"/>
                <a:gd name="T1" fmla="*/ 353 h 353"/>
                <a:gd name="T2" fmla="*/ 108 w 244"/>
                <a:gd name="T3" fmla="*/ 207 h 353"/>
                <a:gd name="T4" fmla="*/ 30 w 244"/>
                <a:gd name="T5" fmla="*/ 207 h 353"/>
                <a:gd name="T6" fmla="*/ 30 w 244"/>
                <a:gd name="T7" fmla="*/ 353 h 353"/>
                <a:gd name="T8" fmla="*/ 0 w 244"/>
                <a:gd name="T9" fmla="*/ 353 h 353"/>
                <a:gd name="T10" fmla="*/ 0 w 244"/>
                <a:gd name="T11" fmla="*/ 0 h 353"/>
                <a:gd name="T12" fmla="*/ 132 w 244"/>
                <a:gd name="T13" fmla="*/ 0 h 353"/>
                <a:gd name="T14" fmla="*/ 239 w 244"/>
                <a:gd name="T15" fmla="*/ 103 h 353"/>
                <a:gd name="T16" fmla="*/ 141 w 244"/>
                <a:gd name="T17" fmla="*/ 205 h 353"/>
                <a:gd name="T18" fmla="*/ 244 w 244"/>
                <a:gd name="T19" fmla="*/ 353 h 353"/>
                <a:gd name="T20" fmla="*/ 207 w 244"/>
                <a:gd name="T21" fmla="*/ 353 h 353"/>
                <a:gd name="T22" fmla="*/ 208 w 244"/>
                <a:gd name="T23" fmla="*/ 103 h 353"/>
                <a:gd name="T24" fmla="*/ 129 w 244"/>
                <a:gd name="T25" fmla="*/ 27 h 353"/>
                <a:gd name="T26" fmla="*/ 30 w 244"/>
                <a:gd name="T27" fmla="*/ 27 h 353"/>
                <a:gd name="T28" fmla="*/ 30 w 244"/>
                <a:gd name="T29" fmla="*/ 179 h 353"/>
                <a:gd name="T30" fmla="*/ 129 w 244"/>
                <a:gd name="T31" fmla="*/ 179 h 353"/>
                <a:gd name="T32" fmla="*/ 208 w 244"/>
                <a:gd name="T33" fmla="*/ 10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4" h="353">
                  <a:moveTo>
                    <a:pt x="207" y="353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0" y="353"/>
                    <a:pt x="30" y="353"/>
                    <a:pt x="30" y="353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3" y="0"/>
                    <a:pt x="239" y="38"/>
                    <a:pt x="239" y="103"/>
                  </a:cubicBezTo>
                  <a:cubicBezTo>
                    <a:pt x="239" y="167"/>
                    <a:pt x="194" y="203"/>
                    <a:pt x="141" y="205"/>
                  </a:cubicBezTo>
                  <a:cubicBezTo>
                    <a:pt x="244" y="353"/>
                    <a:pt x="244" y="353"/>
                    <a:pt x="244" y="353"/>
                  </a:cubicBezTo>
                  <a:lnTo>
                    <a:pt x="207" y="353"/>
                  </a:lnTo>
                  <a:close/>
                  <a:moveTo>
                    <a:pt x="208" y="103"/>
                  </a:moveTo>
                  <a:cubicBezTo>
                    <a:pt x="208" y="58"/>
                    <a:pt x="176" y="27"/>
                    <a:pt x="1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129" y="179"/>
                    <a:pt x="129" y="179"/>
                    <a:pt x="129" y="179"/>
                  </a:cubicBezTo>
                  <a:cubicBezTo>
                    <a:pt x="176" y="179"/>
                    <a:pt x="208" y="148"/>
                    <a:pt x="208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Oval 23"/>
            <p:cNvSpPr>
              <a:spLocks noChangeArrowheads="1"/>
            </p:cNvSpPr>
            <p:nvPr userDrawn="1"/>
          </p:nvSpPr>
          <p:spPr bwMode="white">
            <a:xfrm>
              <a:off x="7288" y="3900"/>
              <a:ext cx="9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4"/>
            <p:cNvSpPr>
              <a:spLocks/>
            </p:cNvSpPr>
            <p:nvPr userDrawn="1"/>
          </p:nvSpPr>
          <p:spPr bwMode="white">
            <a:xfrm>
              <a:off x="6957" y="3932"/>
              <a:ext cx="46" cy="66"/>
            </a:xfrm>
            <a:custGeom>
              <a:avLst/>
              <a:gdLst>
                <a:gd name="T0" fmla="*/ 0 w 255"/>
                <a:gd name="T1" fmla="*/ 309 h 366"/>
                <a:gd name="T2" fmla="*/ 19 w 255"/>
                <a:gd name="T3" fmla="*/ 287 h 366"/>
                <a:gd name="T4" fmla="*/ 130 w 255"/>
                <a:gd name="T5" fmla="*/ 338 h 366"/>
                <a:gd name="T6" fmla="*/ 223 w 255"/>
                <a:gd name="T7" fmla="*/ 267 h 366"/>
                <a:gd name="T8" fmla="*/ 11 w 255"/>
                <a:gd name="T9" fmla="*/ 94 h 366"/>
                <a:gd name="T10" fmla="*/ 127 w 255"/>
                <a:gd name="T11" fmla="*/ 0 h 366"/>
                <a:gd name="T12" fmla="*/ 247 w 255"/>
                <a:gd name="T13" fmla="*/ 49 h 366"/>
                <a:gd name="T14" fmla="*/ 227 w 255"/>
                <a:gd name="T15" fmla="*/ 72 h 366"/>
                <a:gd name="T16" fmla="*/ 125 w 255"/>
                <a:gd name="T17" fmla="*/ 27 h 366"/>
                <a:gd name="T18" fmla="*/ 43 w 255"/>
                <a:gd name="T19" fmla="*/ 92 h 366"/>
                <a:gd name="T20" fmla="*/ 255 w 255"/>
                <a:gd name="T21" fmla="*/ 265 h 366"/>
                <a:gd name="T22" fmla="*/ 129 w 255"/>
                <a:gd name="T23" fmla="*/ 366 h 366"/>
                <a:gd name="T24" fmla="*/ 0 w 255"/>
                <a:gd name="T25" fmla="*/ 30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66">
                  <a:moveTo>
                    <a:pt x="0" y="309"/>
                  </a:moveTo>
                  <a:cubicBezTo>
                    <a:pt x="19" y="287"/>
                    <a:pt x="19" y="287"/>
                    <a:pt x="19" y="287"/>
                  </a:cubicBezTo>
                  <a:cubicBezTo>
                    <a:pt x="42" y="313"/>
                    <a:pt x="79" y="338"/>
                    <a:pt x="130" y="338"/>
                  </a:cubicBezTo>
                  <a:cubicBezTo>
                    <a:pt x="202" y="338"/>
                    <a:pt x="223" y="298"/>
                    <a:pt x="223" y="267"/>
                  </a:cubicBezTo>
                  <a:cubicBezTo>
                    <a:pt x="223" y="163"/>
                    <a:pt x="11" y="218"/>
                    <a:pt x="11" y="94"/>
                  </a:cubicBezTo>
                  <a:cubicBezTo>
                    <a:pt x="11" y="36"/>
                    <a:pt x="63" y="0"/>
                    <a:pt x="127" y="0"/>
                  </a:cubicBezTo>
                  <a:cubicBezTo>
                    <a:pt x="180" y="0"/>
                    <a:pt x="219" y="18"/>
                    <a:pt x="247" y="49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01" y="41"/>
                    <a:pt x="165" y="27"/>
                    <a:pt x="125" y="27"/>
                  </a:cubicBezTo>
                  <a:cubicBezTo>
                    <a:pt x="78" y="27"/>
                    <a:pt x="43" y="54"/>
                    <a:pt x="43" y="92"/>
                  </a:cubicBezTo>
                  <a:cubicBezTo>
                    <a:pt x="43" y="183"/>
                    <a:pt x="255" y="133"/>
                    <a:pt x="255" y="265"/>
                  </a:cubicBezTo>
                  <a:cubicBezTo>
                    <a:pt x="255" y="311"/>
                    <a:pt x="225" y="366"/>
                    <a:pt x="129" y="366"/>
                  </a:cubicBezTo>
                  <a:cubicBezTo>
                    <a:pt x="71" y="366"/>
                    <a:pt x="27" y="342"/>
                    <a:pt x="0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white">
            <a:xfrm>
              <a:off x="7016" y="3932"/>
              <a:ext cx="61" cy="65"/>
            </a:xfrm>
            <a:custGeom>
              <a:avLst/>
              <a:gdLst>
                <a:gd name="T0" fmla="*/ 55 w 61"/>
                <a:gd name="T1" fmla="*/ 65 h 65"/>
                <a:gd name="T2" fmla="*/ 55 w 61"/>
                <a:gd name="T3" fmla="*/ 8 h 65"/>
                <a:gd name="T4" fmla="*/ 32 w 61"/>
                <a:gd name="T5" fmla="*/ 65 h 65"/>
                <a:gd name="T6" fmla="*/ 29 w 61"/>
                <a:gd name="T7" fmla="*/ 65 h 65"/>
                <a:gd name="T8" fmla="*/ 6 w 61"/>
                <a:gd name="T9" fmla="*/ 8 h 65"/>
                <a:gd name="T10" fmla="*/ 6 w 61"/>
                <a:gd name="T11" fmla="*/ 65 h 65"/>
                <a:gd name="T12" fmla="*/ 0 w 61"/>
                <a:gd name="T13" fmla="*/ 65 h 65"/>
                <a:gd name="T14" fmla="*/ 0 w 61"/>
                <a:gd name="T15" fmla="*/ 0 h 65"/>
                <a:gd name="T16" fmla="*/ 9 w 61"/>
                <a:gd name="T17" fmla="*/ 0 h 65"/>
                <a:gd name="T18" fmla="*/ 30 w 61"/>
                <a:gd name="T19" fmla="*/ 54 h 65"/>
                <a:gd name="T20" fmla="*/ 52 w 61"/>
                <a:gd name="T21" fmla="*/ 0 h 65"/>
                <a:gd name="T22" fmla="*/ 61 w 61"/>
                <a:gd name="T23" fmla="*/ 0 h 65"/>
                <a:gd name="T24" fmla="*/ 61 w 61"/>
                <a:gd name="T25" fmla="*/ 65 h 65"/>
                <a:gd name="T26" fmla="*/ 55 w 61"/>
                <a:gd name="T2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5">
                  <a:moveTo>
                    <a:pt x="55" y="65"/>
                  </a:moveTo>
                  <a:lnTo>
                    <a:pt x="55" y="8"/>
                  </a:lnTo>
                  <a:lnTo>
                    <a:pt x="32" y="65"/>
                  </a:lnTo>
                  <a:lnTo>
                    <a:pt x="29" y="65"/>
                  </a:lnTo>
                  <a:lnTo>
                    <a:pt x="6" y="8"/>
                  </a:lnTo>
                  <a:lnTo>
                    <a:pt x="6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9" y="0"/>
                  </a:lnTo>
                  <a:lnTo>
                    <a:pt x="30" y="54"/>
                  </a:lnTo>
                  <a:lnTo>
                    <a:pt x="52" y="0"/>
                  </a:lnTo>
                  <a:lnTo>
                    <a:pt x="61" y="0"/>
                  </a:lnTo>
                  <a:lnTo>
                    <a:pt x="61" y="65"/>
                  </a:lnTo>
                  <a:lnTo>
                    <a:pt x="55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6"/>
            <p:cNvSpPr>
              <a:spLocks noEditPoints="1"/>
            </p:cNvSpPr>
            <p:nvPr userDrawn="1"/>
          </p:nvSpPr>
          <p:spPr bwMode="white">
            <a:xfrm>
              <a:off x="7086" y="3932"/>
              <a:ext cx="60" cy="65"/>
            </a:xfrm>
            <a:custGeom>
              <a:avLst/>
              <a:gdLst>
                <a:gd name="T0" fmla="*/ 53 w 60"/>
                <a:gd name="T1" fmla="*/ 65 h 65"/>
                <a:gd name="T2" fmla="*/ 47 w 60"/>
                <a:gd name="T3" fmla="*/ 49 h 65"/>
                <a:gd name="T4" fmla="*/ 13 w 60"/>
                <a:gd name="T5" fmla="*/ 49 h 65"/>
                <a:gd name="T6" fmla="*/ 7 w 60"/>
                <a:gd name="T7" fmla="*/ 65 h 65"/>
                <a:gd name="T8" fmla="*/ 0 w 60"/>
                <a:gd name="T9" fmla="*/ 65 h 65"/>
                <a:gd name="T10" fmla="*/ 27 w 60"/>
                <a:gd name="T11" fmla="*/ 0 h 65"/>
                <a:gd name="T12" fmla="*/ 33 w 60"/>
                <a:gd name="T13" fmla="*/ 0 h 65"/>
                <a:gd name="T14" fmla="*/ 60 w 60"/>
                <a:gd name="T15" fmla="*/ 65 h 65"/>
                <a:gd name="T16" fmla="*/ 53 w 60"/>
                <a:gd name="T17" fmla="*/ 65 h 65"/>
                <a:gd name="T18" fmla="*/ 30 w 60"/>
                <a:gd name="T19" fmla="*/ 7 h 65"/>
                <a:gd name="T20" fmla="*/ 15 w 60"/>
                <a:gd name="T21" fmla="*/ 44 h 65"/>
                <a:gd name="T22" fmla="*/ 45 w 60"/>
                <a:gd name="T23" fmla="*/ 44 h 65"/>
                <a:gd name="T24" fmla="*/ 30 w 60"/>
                <a:gd name="T25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5">
                  <a:moveTo>
                    <a:pt x="53" y="65"/>
                  </a:moveTo>
                  <a:lnTo>
                    <a:pt x="47" y="49"/>
                  </a:lnTo>
                  <a:lnTo>
                    <a:pt x="13" y="49"/>
                  </a:lnTo>
                  <a:lnTo>
                    <a:pt x="7" y="65"/>
                  </a:lnTo>
                  <a:lnTo>
                    <a:pt x="0" y="65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60" y="65"/>
                  </a:lnTo>
                  <a:lnTo>
                    <a:pt x="53" y="65"/>
                  </a:lnTo>
                  <a:close/>
                  <a:moveTo>
                    <a:pt x="30" y="7"/>
                  </a:moveTo>
                  <a:lnTo>
                    <a:pt x="15" y="44"/>
                  </a:lnTo>
                  <a:lnTo>
                    <a:pt x="45" y="44"/>
                  </a:lnTo>
                  <a:lnTo>
                    <a:pt x="3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7"/>
            <p:cNvSpPr>
              <a:spLocks noEditPoints="1"/>
            </p:cNvSpPr>
            <p:nvPr userDrawn="1"/>
          </p:nvSpPr>
          <p:spPr bwMode="white">
            <a:xfrm>
              <a:off x="7155" y="3932"/>
              <a:ext cx="45" cy="65"/>
            </a:xfrm>
            <a:custGeom>
              <a:avLst/>
              <a:gdLst>
                <a:gd name="T0" fmla="*/ 207 w 244"/>
                <a:gd name="T1" fmla="*/ 354 h 354"/>
                <a:gd name="T2" fmla="*/ 108 w 244"/>
                <a:gd name="T3" fmla="*/ 208 h 354"/>
                <a:gd name="T4" fmla="*/ 30 w 244"/>
                <a:gd name="T5" fmla="*/ 208 h 354"/>
                <a:gd name="T6" fmla="*/ 30 w 244"/>
                <a:gd name="T7" fmla="*/ 354 h 354"/>
                <a:gd name="T8" fmla="*/ 0 w 244"/>
                <a:gd name="T9" fmla="*/ 354 h 354"/>
                <a:gd name="T10" fmla="*/ 0 w 244"/>
                <a:gd name="T11" fmla="*/ 0 h 354"/>
                <a:gd name="T12" fmla="*/ 132 w 244"/>
                <a:gd name="T13" fmla="*/ 0 h 354"/>
                <a:gd name="T14" fmla="*/ 240 w 244"/>
                <a:gd name="T15" fmla="*/ 104 h 354"/>
                <a:gd name="T16" fmla="*/ 142 w 244"/>
                <a:gd name="T17" fmla="*/ 206 h 354"/>
                <a:gd name="T18" fmla="*/ 244 w 244"/>
                <a:gd name="T19" fmla="*/ 354 h 354"/>
                <a:gd name="T20" fmla="*/ 207 w 244"/>
                <a:gd name="T21" fmla="*/ 354 h 354"/>
                <a:gd name="T22" fmla="*/ 208 w 244"/>
                <a:gd name="T23" fmla="*/ 104 h 354"/>
                <a:gd name="T24" fmla="*/ 129 w 244"/>
                <a:gd name="T25" fmla="*/ 28 h 354"/>
                <a:gd name="T26" fmla="*/ 30 w 244"/>
                <a:gd name="T27" fmla="*/ 28 h 354"/>
                <a:gd name="T28" fmla="*/ 30 w 244"/>
                <a:gd name="T29" fmla="*/ 180 h 354"/>
                <a:gd name="T30" fmla="*/ 129 w 244"/>
                <a:gd name="T31" fmla="*/ 180 h 354"/>
                <a:gd name="T32" fmla="*/ 208 w 244"/>
                <a:gd name="T33" fmla="*/ 10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4" h="354">
                  <a:moveTo>
                    <a:pt x="207" y="354"/>
                  </a:moveTo>
                  <a:cubicBezTo>
                    <a:pt x="108" y="208"/>
                    <a:pt x="108" y="208"/>
                    <a:pt x="108" y="208"/>
                  </a:cubicBezTo>
                  <a:cubicBezTo>
                    <a:pt x="30" y="208"/>
                    <a:pt x="30" y="208"/>
                    <a:pt x="30" y="208"/>
                  </a:cubicBezTo>
                  <a:cubicBezTo>
                    <a:pt x="30" y="354"/>
                    <a:pt x="30" y="354"/>
                    <a:pt x="30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3" y="0"/>
                    <a:pt x="240" y="39"/>
                    <a:pt x="240" y="104"/>
                  </a:cubicBezTo>
                  <a:cubicBezTo>
                    <a:pt x="240" y="168"/>
                    <a:pt x="194" y="204"/>
                    <a:pt x="142" y="206"/>
                  </a:cubicBezTo>
                  <a:cubicBezTo>
                    <a:pt x="244" y="354"/>
                    <a:pt x="244" y="354"/>
                    <a:pt x="244" y="354"/>
                  </a:cubicBezTo>
                  <a:lnTo>
                    <a:pt x="207" y="354"/>
                  </a:lnTo>
                  <a:close/>
                  <a:moveTo>
                    <a:pt x="208" y="104"/>
                  </a:moveTo>
                  <a:cubicBezTo>
                    <a:pt x="208" y="59"/>
                    <a:pt x="176" y="28"/>
                    <a:pt x="1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129" y="180"/>
                    <a:pt x="129" y="180"/>
                    <a:pt x="129" y="180"/>
                  </a:cubicBezTo>
                  <a:cubicBezTo>
                    <a:pt x="176" y="180"/>
                    <a:pt x="208" y="148"/>
                    <a:pt x="208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8"/>
            <p:cNvSpPr>
              <a:spLocks/>
            </p:cNvSpPr>
            <p:nvPr userDrawn="1"/>
          </p:nvSpPr>
          <p:spPr bwMode="white">
            <a:xfrm>
              <a:off x="7207" y="3932"/>
              <a:ext cx="48" cy="65"/>
            </a:xfrm>
            <a:custGeom>
              <a:avLst/>
              <a:gdLst>
                <a:gd name="T0" fmla="*/ 21 w 48"/>
                <a:gd name="T1" fmla="*/ 65 h 65"/>
                <a:gd name="T2" fmla="*/ 21 w 48"/>
                <a:gd name="T3" fmla="*/ 6 h 65"/>
                <a:gd name="T4" fmla="*/ 0 w 48"/>
                <a:gd name="T5" fmla="*/ 6 h 65"/>
                <a:gd name="T6" fmla="*/ 0 w 48"/>
                <a:gd name="T7" fmla="*/ 0 h 65"/>
                <a:gd name="T8" fmla="*/ 48 w 48"/>
                <a:gd name="T9" fmla="*/ 0 h 65"/>
                <a:gd name="T10" fmla="*/ 48 w 48"/>
                <a:gd name="T11" fmla="*/ 6 h 65"/>
                <a:gd name="T12" fmla="*/ 27 w 48"/>
                <a:gd name="T13" fmla="*/ 6 h 65"/>
                <a:gd name="T14" fmla="*/ 27 w 48"/>
                <a:gd name="T15" fmla="*/ 65 h 65"/>
                <a:gd name="T16" fmla="*/ 21 w 48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5">
                  <a:moveTo>
                    <a:pt x="21" y="65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6"/>
                  </a:lnTo>
                  <a:lnTo>
                    <a:pt x="27" y="6"/>
                  </a:lnTo>
                  <a:lnTo>
                    <a:pt x="27" y="65"/>
                  </a:lnTo>
                  <a:lnTo>
                    <a:pt x="21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9"/>
            <p:cNvSpPr>
              <a:spLocks/>
            </p:cNvSpPr>
            <p:nvPr userDrawn="1"/>
          </p:nvSpPr>
          <p:spPr bwMode="white">
            <a:xfrm>
              <a:off x="7266" y="3932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6 h 65"/>
                <a:gd name="T8" fmla="*/ 6 w 41"/>
                <a:gd name="T9" fmla="*/ 6 h 65"/>
                <a:gd name="T10" fmla="*/ 6 w 41"/>
                <a:gd name="T11" fmla="*/ 30 h 65"/>
                <a:gd name="T12" fmla="*/ 40 w 41"/>
                <a:gd name="T13" fmla="*/ 30 h 65"/>
                <a:gd name="T14" fmla="*/ 40 w 41"/>
                <a:gd name="T15" fmla="*/ 35 h 65"/>
                <a:gd name="T16" fmla="*/ 6 w 41"/>
                <a:gd name="T17" fmla="*/ 35 h 65"/>
                <a:gd name="T18" fmla="*/ 6 w 41"/>
                <a:gd name="T19" fmla="*/ 60 h 65"/>
                <a:gd name="T20" fmla="*/ 41 w 41"/>
                <a:gd name="T21" fmla="*/ 60 h 65"/>
                <a:gd name="T22" fmla="*/ 41 w 41"/>
                <a:gd name="T23" fmla="*/ 65 h 65"/>
                <a:gd name="T24" fmla="*/ 0 w 41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6" y="6"/>
                  </a:lnTo>
                  <a:lnTo>
                    <a:pt x="6" y="30"/>
                  </a:lnTo>
                  <a:lnTo>
                    <a:pt x="40" y="30"/>
                  </a:lnTo>
                  <a:lnTo>
                    <a:pt x="40" y="35"/>
                  </a:lnTo>
                  <a:lnTo>
                    <a:pt x="6" y="35"/>
                  </a:lnTo>
                  <a:lnTo>
                    <a:pt x="6" y="60"/>
                  </a:lnTo>
                  <a:lnTo>
                    <a:pt x="41" y="60"/>
                  </a:lnTo>
                  <a:lnTo>
                    <a:pt x="4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0"/>
            <p:cNvSpPr>
              <a:spLocks noEditPoints="1"/>
            </p:cNvSpPr>
            <p:nvPr userDrawn="1"/>
          </p:nvSpPr>
          <p:spPr bwMode="white">
            <a:xfrm>
              <a:off x="7321" y="3932"/>
              <a:ext cx="44" cy="65"/>
            </a:xfrm>
            <a:custGeom>
              <a:avLst/>
              <a:gdLst>
                <a:gd name="T0" fmla="*/ 208 w 244"/>
                <a:gd name="T1" fmla="*/ 354 h 354"/>
                <a:gd name="T2" fmla="*/ 109 w 244"/>
                <a:gd name="T3" fmla="*/ 208 h 354"/>
                <a:gd name="T4" fmla="*/ 31 w 244"/>
                <a:gd name="T5" fmla="*/ 208 h 354"/>
                <a:gd name="T6" fmla="*/ 31 w 244"/>
                <a:gd name="T7" fmla="*/ 354 h 354"/>
                <a:gd name="T8" fmla="*/ 0 w 244"/>
                <a:gd name="T9" fmla="*/ 354 h 354"/>
                <a:gd name="T10" fmla="*/ 0 w 244"/>
                <a:gd name="T11" fmla="*/ 0 h 354"/>
                <a:gd name="T12" fmla="*/ 132 w 244"/>
                <a:gd name="T13" fmla="*/ 0 h 354"/>
                <a:gd name="T14" fmla="*/ 240 w 244"/>
                <a:gd name="T15" fmla="*/ 104 h 354"/>
                <a:gd name="T16" fmla="*/ 142 w 244"/>
                <a:gd name="T17" fmla="*/ 206 h 354"/>
                <a:gd name="T18" fmla="*/ 244 w 244"/>
                <a:gd name="T19" fmla="*/ 354 h 354"/>
                <a:gd name="T20" fmla="*/ 208 w 244"/>
                <a:gd name="T21" fmla="*/ 354 h 354"/>
                <a:gd name="T22" fmla="*/ 208 w 244"/>
                <a:gd name="T23" fmla="*/ 104 h 354"/>
                <a:gd name="T24" fmla="*/ 130 w 244"/>
                <a:gd name="T25" fmla="*/ 28 h 354"/>
                <a:gd name="T26" fmla="*/ 31 w 244"/>
                <a:gd name="T27" fmla="*/ 28 h 354"/>
                <a:gd name="T28" fmla="*/ 31 w 244"/>
                <a:gd name="T29" fmla="*/ 180 h 354"/>
                <a:gd name="T30" fmla="*/ 130 w 244"/>
                <a:gd name="T31" fmla="*/ 180 h 354"/>
                <a:gd name="T32" fmla="*/ 208 w 244"/>
                <a:gd name="T33" fmla="*/ 10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4" h="354">
                  <a:moveTo>
                    <a:pt x="208" y="354"/>
                  </a:moveTo>
                  <a:cubicBezTo>
                    <a:pt x="109" y="208"/>
                    <a:pt x="109" y="208"/>
                    <a:pt x="109" y="208"/>
                  </a:cubicBezTo>
                  <a:cubicBezTo>
                    <a:pt x="31" y="208"/>
                    <a:pt x="31" y="208"/>
                    <a:pt x="31" y="208"/>
                  </a:cubicBezTo>
                  <a:cubicBezTo>
                    <a:pt x="31" y="354"/>
                    <a:pt x="31" y="354"/>
                    <a:pt x="31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3" y="0"/>
                    <a:pt x="240" y="39"/>
                    <a:pt x="240" y="104"/>
                  </a:cubicBezTo>
                  <a:cubicBezTo>
                    <a:pt x="240" y="168"/>
                    <a:pt x="195" y="204"/>
                    <a:pt x="142" y="206"/>
                  </a:cubicBezTo>
                  <a:cubicBezTo>
                    <a:pt x="244" y="354"/>
                    <a:pt x="244" y="354"/>
                    <a:pt x="244" y="354"/>
                  </a:cubicBezTo>
                  <a:lnTo>
                    <a:pt x="208" y="354"/>
                  </a:lnTo>
                  <a:close/>
                  <a:moveTo>
                    <a:pt x="208" y="104"/>
                  </a:moveTo>
                  <a:cubicBezTo>
                    <a:pt x="208" y="59"/>
                    <a:pt x="176" y="28"/>
                    <a:pt x="1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130" y="180"/>
                    <a:pt x="130" y="180"/>
                    <a:pt x="130" y="180"/>
                  </a:cubicBezTo>
                  <a:cubicBezTo>
                    <a:pt x="176" y="180"/>
                    <a:pt x="208" y="148"/>
                    <a:pt x="208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Oval 31"/>
            <p:cNvSpPr>
              <a:spLocks noChangeArrowheads="1"/>
            </p:cNvSpPr>
            <p:nvPr userDrawn="1"/>
          </p:nvSpPr>
          <p:spPr bwMode="white">
            <a:xfrm>
              <a:off x="7372" y="3990"/>
              <a:ext cx="9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2"/>
            <p:cNvSpPr>
              <a:spLocks/>
            </p:cNvSpPr>
            <p:nvPr userDrawn="1"/>
          </p:nvSpPr>
          <p:spPr bwMode="white">
            <a:xfrm>
              <a:off x="6957" y="4021"/>
              <a:ext cx="46" cy="67"/>
            </a:xfrm>
            <a:custGeom>
              <a:avLst/>
              <a:gdLst>
                <a:gd name="T0" fmla="*/ 0 w 255"/>
                <a:gd name="T1" fmla="*/ 310 h 366"/>
                <a:gd name="T2" fmla="*/ 19 w 255"/>
                <a:gd name="T3" fmla="*/ 287 h 366"/>
                <a:gd name="T4" fmla="*/ 130 w 255"/>
                <a:gd name="T5" fmla="*/ 338 h 366"/>
                <a:gd name="T6" fmla="*/ 223 w 255"/>
                <a:gd name="T7" fmla="*/ 268 h 366"/>
                <a:gd name="T8" fmla="*/ 11 w 255"/>
                <a:gd name="T9" fmla="*/ 94 h 366"/>
                <a:gd name="T10" fmla="*/ 127 w 255"/>
                <a:gd name="T11" fmla="*/ 0 h 366"/>
                <a:gd name="T12" fmla="*/ 247 w 255"/>
                <a:gd name="T13" fmla="*/ 50 h 366"/>
                <a:gd name="T14" fmla="*/ 227 w 255"/>
                <a:gd name="T15" fmla="*/ 72 h 366"/>
                <a:gd name="T16" fmla="*/ 125 w 255"/>
                <a:gd name="T17" fmla="*/ 28 h 366"/>
                <a:gd name="T18" fmla="*/ 43 w 255"/>
                <a:gd name="T19" fmla="*/ 93 h 366"/>
                <a:gd name="T20" fmla="*/ 255 w 255"/>
                <a:gd name="T21" fmla="*/ 266 h 366"/>
                <a:gd name="T22" fmla="*/ 129 w 255"/>
                <a:gd name="T23" fmla="*/ 366 h 366"/>
                <a:gd name="T24" fmla="*/ 0 w 255"/>
                <a:gd name="T25" fmla="*/ 31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66">
                  <a:moveTo>
                    <a:pt x="0" y="310"/>
                  </a:moveTo>
                  <a:cubicBezTo>
                    <a:pt x="19" y="287"/>
                    <a:pt x="19" y="287"/>
                    <a:pt x="19" y="287"/>
                  </a:cubicBezTo>
                  <a:cubicBezTo>
                    <a:pt x="42" y="313"/>
                    <a:pt x="79" y="338"/>
                    <a:pt x="130" y="338"/>
                  </a:cubicBezTo>
                  <a:cubicBezTo>
                    <a:pt x="202" y="338"/>
                    <a:pt x="223" y="298"/>
                    <a:pt x="223" y="268"/>
                  </a:cubicBezTo>
                  <a:cubicBezTo>
                    <a:pt x="223" y="164"/>
                    <a:pt x="11" y="218"/>
                    <a:pt x="11" y="94"/>
                  </a:cubicBezTo>
                  <a:cubicBezTo>
                    <a:pt x="11" y="37"/>
                    <a:pt x="63" y="0"/>
                    <a:pt x="127" y="0"/>
                  </a:cubicBezTo>
                  <a:cubicBezTo>
                    <a:pt x="180" y="0"/>
                    <a:pt x="219" y="19"/>
                    <a:pt x="247" y="5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01" y="41"/>
                    <a:pt x="165" y="28"/>
                    <a:pt x="125" y="28"/>
                  </a:cubicBezTo>
                  <a:cubicBezTo>
                    <a:pt x="78" y="28"/>
                    <a:pt x="43" y="55"/>
                    <a:pt x="43" y="93"/>
                  </a:cubicBezTo>
                  <a:cubicBezTo>
                    <a:pt x="43" y="184"/>
                    <a:pt x="255" y="134"/>
                    <a:pt x="255" y="266"/>
                  </a:cubicBezTo>
                  <a:cubicBezTo>
                    <a:pt x="255" y="311"/>
                    <a:pt x="225" y="366"/>
                    <a:pt x="129" y="366"/>
                  </a:cubicBezTo>
                  <a:cubicBezTo>
                    <a:pt x="71" y="366"/>
                    <a:pt x="27" y="343"/>
                    <a:pt x="0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3"/>
            <p:cNvSpPr>
              <a:spLocks noEditPoints="1"/>
            </p:cNvSpPr>
            <p:nvPr userDrawn="1"/>
          </p:nvSpPr>
          <p:spPr bwMode="white">
            <a:xfrm>
              <a:off x="7005" y="4022"/>
              <a:ext cx="59" cy="65"/>
            </a:xfrm>
            <a:custGeom>
              <a:avLst/>
              <a:gdLst>
                <a:gd name="T0" fmla="*/ 53 w 59"/>
                <a:gd name="T1" fmla="*/ 65 h 65"/>
                <a:gd name="T2" fmla="*/ 47 w 59"/>
                <a:gd name="T3" fmla="*/ 49 h 65"/>
                <a:gd name="T4" fmla="*/ 13 w 59"/>
                <a:gd name="T5" fmla="*/ 49 h 65"/>
                <a:gd name="T6" fmla="*/ 6 w 59"/>
                <a:gd name="T7" fmla="*/ 65 h 65"/>
                <a:gd name="T8" fmla="*/ 0 w 59"/>
                <a:gd name="T9" fmla="*/ 65 h 65"/>
                <a:gd name="T10" fmla="*/ 26 w 59"/>
                <a:gd name="T11" fmla="*/ 0 h 65"/>
                <a:gd name="T12" fmla="*/ 33 w 59"/>
                <a:gd name="T13" fmla="*/ 0 h 65"/>
                <a:gd name="T14" fmla="*/ 59 w 59"/>
                <a:gd name="T15" fmla="*/ 65 h 65"/>
                <a:gd name="T16" fmla="*/ 53 w 59"/>
                <a:gd name="T17" fmla="*/ 65 h 65"/>
                <a:gd name="T18" fmla="*/ 30 w 59"/>
                <a:gd name="T19" fmla="*/ 6 h 65"/>
                <a:gd name="T20" fmla="*/ 14 w 59"/>
                <a:gd name="T21" fmla="*/ 44 h 65"/>
                <a:gd name="T22" fmla="*/ 45 w 59"/>
                <a:gd name="T23" fmla="*/ 44 h 65"/>
                <a:gd name="T24" fmla="*/ 30 w 59"/>
                <a:gd name="T25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5">
                  <a:moveTo>
                    <a:pt x="53" y="65"/>
                  </a:moveTo>
                  <a:lnTo>
                    <a:pt x="47" y="49"/>
                  </a:lnTo>
                  <a:lnTo>
                    <a:pt x="13" y="49"/>
                  </a:lnTo>
                  <a:lnTo>
                    <a:pt x="6" y="65"/>
                  </a:lnTo>
                  <a:lnTo>
                    <a:pt x="0" y="65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59" y="65"/>
                  </a:lnTo>
                  <a:lnTo>
                    <a:pt x="53" y="65"/>
                  </a:lnTo>
                  <a:close/>
                  <a:moveTo>
                    <a:pt x="30" y="6"/>
                  </a:moveTo>
                  <a:lnTo>
                    <a:pt x="14" y="44"/>
                  </a:lnTo>
                  <a:lnTo>
                    <a:pt x="45" y="44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4"/>
            <p:cNvSpPr>
              <a:spLocks/>
            </p:cNvSpPr>
            <p:nvPr userDrawn="1"/>
          </p:nvSpPr>
          <p:spPr bwMode="white">
            <a:xfrm>
              <a:off x="7074" y="4022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5 h 65"/>
                <a:gd name="T8" fmla="*/ 6 w 41"/>
                <a:gd name="T9" fmla="*/ 5 h 65"/>
                <a:gd name="T10" fmla="*/ 6 w 41"/>
                <a:gd name="T11" fmla="*/ 29 h 65"/>
                <a:gd name="T12" fmla="*/ 40 w 41"/>
                <a:gd name="T13" fmla="*/ 29 h 65"/>
                <a:gd name="T14" fmla="*/ 40 w 41"/>
                <a:gd name="T15" fmla="*/ 34 h 65"/>
                <a:gd name="T16" fmla="*/ 6 w 41"/>
                <a:gd name="T17" fmla="*/ 34 h 65"/>
                <a:gd name="T18" fmla="*/ 6 w 41"/>
                <a:gd name="T19" fmla="*/ 65 h 65"/>
                <a:gd name="T20" fmla="*/ 0 w 4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5"/>
                  </a:lnTo>
                  <a:lnTo>
                    <a:pt x="6" y="5"/>
                  </a:lnTo>
                  <a:lnTo>
                    <a:pt x="6" y="29"/>
                  </a:lnTo>
                  <a:lnTo>
                    <a:pt x="40" y="29"/>
                  </a:lnTo>
                  <a:lnTo>
                    <a:pt x="40" y="34"/>
                  </a:lnTo>
                  <a:lnTo>
                    <a:pt x="6" y="34"/>
                  </a:lnTo>
                  <a:lnTo>
                    <a:pt x="6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5"/>
            <p:cNvSpPr>
              <a:spLocks/>
            </p:cNvSpPr>
            <p:nvPr userDrawn="1"/>
          </p:nvSpPr>
          <p:spPr bwMode="white">
            <a:xfrm>
              <a:off x="7126" y="4022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5 h 65"/>
                <a:gd name="T8" fmla="*/ 6 w 41"/>
                <a:gd name="T9" fmla="*/ 5 h 65"/>
                <a:gd name="T10" fmla="*/ 6 w 41"/>
                <a:gd name="T11" fmla="*/ 29 h 65"/>
                <a:gd name="T12" fmla="*/ 41 w 41"/>
                <a:gd name="T13" fmla="*/ 29 h 65"/>
                <a:gd name="T14" fmla="*/ 41 w 41"/>
                <a:gd name="T15" fmla="*/ 34 h 65"/>
                <a:gd name="T16" fmla="*/ 6 w 41"/>
                <a:gd name="T17" fmla="*/ 34 h 65"/>
                <a:gd name="T18" fmla="*/ 6 w 41"/>
                <a:gd name="T19" fmla="*/ 59 h 65"/>
                <a:gd name="T20" fmla="*/ 41 w 41"/>
                <a:gd name="T21" fmla="*/ 59 h 65"/>
                <a:gd name="T22" fmla="*/ 41 w 41"/>
                <a:gd name="T23" fmla="*/ 65 h 65"/>
                <a:gd name="T24" fmla="*/ 0 w 41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5"/>
                  </a:lnTo>
                  <a:lnTo>
                    <a:pt x="6" y="5"/>
                  </a:lnTo>
                  <a:lnTo>
                    <a:pt x="6" y="29"/>
                  </a:lnTo>
                  <a:lnTo>
                    <a:pt x="41" y="29"/>
                  </a:lnTo>
                  <a:lnTo>
                    <a:pt x="41" y="34"/>
                  </a:lnTo>
                  <a:lnTo>
                    <a:pt x="6" y="34"/>
                  </a:lnTo>
                  <a:lnTo>
                    <a:pt x="6" y="59"/>
                  </a:lnTo>
                  <a:lnTo>
                    <a:pt x="41" y="59"/>
                  </a:lnTo>
                  <a:lnTo>
                    <a:pt x="4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6"/>
            <p:cNvSpPr>
              <a:spLocks noEditPoints="1"/>
            </p:cNvSpPr>
            <p:nvPr userDrawn="1"/>
          </p:nvSpPr>
          <p:spPr bwMode="white">
            <a:xfrm>
              <a:off x="7181" y="4022"/>
              <a:ext cx="44" cy="65"/>
            </a:xfrm>
            <a:custGeom>
              <a:avLst/>
              <a:gdLst>
                <a:gd name="T0" fmla="*/ 208 w 244"/>
                <a:gd name="T1" fmla="*/ 354 h 354"/>
                <a:gd name="T2" fmla="*/ 108 w 244"/>
                <a:gd name="T3" fmla="*/ 207 h 354"/>
                <a:gd name="T4" fmla="*/ 30 w 244"/>
                <a:gd name="T5" fmla="*/ 207 h 354"/>
                <a:gd name="T6" fmla="*/ 30 w 244"/>
                <a:gd name="T7" fmla="*/ 354 h 354"/>
                <a:gd name="T8" fmla="*/ 0 w 244"/>
                <a:gd name="T9" fmla="*/ 354 h 354"/>
                <a:gd name="T10" fmla="*/ 0 w 244"/>
                <a:gd name="T11" fmla="*/ 0 h 354"/>
                <a:gd name="T12" fmla="*/ 132 w 244"/>
                <a:gd name="T13" fmla="*/ 0 h 354"/>
                <a:gd name="T14" fmla="*/ 240 w 244"/>
                <a:gd name="T15" fmla="*/ 103 h 354"/>
                <a:gd name="T16" fmla="*/ 142 w 244"/>
                <a:gd name="T17" fmla="*/ 205 h 354"/>
                <a:gd name="T18" fmla="*/ 244 w 244"/>
                <a:gd name="T19" fmla="*/ 354 h 354"/>
                <a:gd name="T20" fmla="*/ 208 w 244"/>
                <a:gd name="T21" fmla="*/ 354 h 354"/>
                <a:gd name="T22" fmla="*/ 208 w 244"/>
                <a:gd name="T23" fmla="*/ 103 h 354"/>
                <a:gd name="T24" fmla="*/ 130 w 244"/>
                <a:gd name="T25" fmla="*/ 27 h 354"/>
                <a:gd name="T26" fmla="*/ 30 w 244"/>
                <a:gd name="T27" fmla="*/ 27 h 354"/>
                <a:gd name="T28" fmla="*/ 30 w 244"/>
                <a:gd name="T29" fmla="*/ 180 h 354"/>
                <a:gd name="T30" fmla="*/ 130 w 244"/>
                <a:gd name="T31" fmla="*/ 180 h 354"/>
                <a:gd name="T32" fmla="*/ 208 w 244"/>
                <a:gd name="T33" fmla="*/ 10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4" h="354">
                  <a:moveTo>
                    <a:pt x="208" y="354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0" y="354"/>
                    <a:pt x="30" y="354"/>
                    <a:pt x="30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3" y="0"/>
                    <a:pt x="240" y="39"/>
                    <a:pt x="240" y="103"/>
                  </a:cubicBezTo>
                  <a:cubicBezTo>
                    <a:pt x="240" y="167"/>
                    <a:pt x="194" y="203"/>
                    <a:pt x="142" y="205"/>
                  </a:cubicBezTo>
                  <a:cubicBezTo>
                    <a:pt x="244" y="354"/>
                    <a:pt x="244" y="354"/>
                    <a:pt x="244" y="354"/>
                  </a:cubicBezTo>
                  <a:lnTo>
                    <a:pt x="208" y="354"/>
                  </a:lnTo>
                  <a:close/>
                  <a:moveTo>
                    <a:pt x="208" y="103"/>
                  </a:moveTo>
                  <a:cubicBezTo>
                    <a:pt x="208" y="59"/>
                    <a:pt x="176" y="27"/>
                    <a:pt x="1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130" y="180"/>
                    <a:pt x="130" y="180"/>
                    <a:pt x="130" y="180"/>
                  </a:cubicBezTo>
                  <a:cubicBezTo>
                    <a:pt x="176" y="180"/>
                    <a:pt x="208" y="148"/>
                    <a:pt x="208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Oval 37"/>
            <p:cNvSpPr>
              <a:spLocks noChangeArrowheads="1"/>
            </p:cNvSpPr>
            <p:nvPr userDrawn="1"/>
          </p:nvSpPr>
          <p:spPr bwMode="white">
            <a:xfrm>
              <a:off x="7233" y="4079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272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inv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9700" y="2414016"/>
            <a:ext cx="9372600" cy="1371600"/>
          </a:xfrm>
        </p:spPr>
        <p:txBody>
          <a:bodyPr/>
          <a:lstStyle>
            <a:lvl1pPr algn="ctr">
              <a:buFontTx/>
              <a:buNone/>
              <a:defRPr sz="8000" spc="-200"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64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sp>
        <p:nvSpPr>
          <p:cNvPr id="5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5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22000"/>
          </a:blip>
          <a:stretch>
            <a:fillRect/>
          </a:stretch>
        </p:blipFill>
        <p:spPr>
          <a:xfrm>
            <a:off x="0" y="484632"/>
            <a:ext cx="12192000" cy="594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Penultimate Slid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86" y="1998303"/>
            <a:ext cx="3384828" cy="2658194"/>
          </a:xfrm>
          <a:prstGeom prst="rect">
            <a:avLst/>
          </a:prstGeom>
        </p:spPr>
      </p:pic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2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gray">
          <a:xfrm>
            <a:off x="4629083" y="1841637"/>
            <a:ext cx="2929156" cy="2929160"/>
            <a:chOff x="4864938" y="1600200"/>
            <a:chExt cx="2457445" cy="245744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60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 bwMode="gray">
          <a:xfrm>
            <a:off x="10712456" y="288104"/>
            <a:ext cx="1022344" cy="1022346"/>
            <a:chOff x="4864938" y="1600200"/>
            <a:chExt cx="2457445" cy="245744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694064"/>
            <a:ext cx="11430000" cy="2142125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6600" b="1" spc="-200" dirty="0">
                <a:solidFill>
                  <a:schemeClr val="bg1"/>
                </a:soli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4800" y="4894444"/>
            <a:ext cx="11430000" cy="7017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800" b="0" spc="-5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304800" y="1014985"/>
            <a:ext cx="4762500" cy="5632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>
              <a:buFontTx/>
              <a:buNone/>
              <a:defRPr lang="en-US" sz="1800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Date Placeholder: Month, Day, Year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white">
          <a:xfrm>
            <a:off x="457200" y="40622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 bwMode="white">
          <a:xfrm>
            <a:off x="304800" y="451436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white">
          <a:xfrm>
            <a:off x="8248650" y="6076951"/>
            <a:ext cx="3468688" cy="434975"/>
            <a:chOff x="5196" y="3828"/>
            <a:chExt cx="2185" cy="27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white">
            <a:xfrm>
              <a:off x="5196" y="3829"/>
              <a:ext cx="218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5"/>
            <p:cNvSpPr>
              <a:spLocks/>
            </p:cNvSpPr>
            <p:nvPr userDrawn="1"/>
          </p:nvSpPr>
          <p:spPr bwMode="white">
            <a:xfrm>
              <a:off x="6358" y="3830"/>
              <a:ext cx="248" cy="268"/>
            </a:xfrm>
            <a:custGeom>
              <a:avLst/>
              <a:gdLst>
                <a:gd name="T0" fmla="*/ 684 w 1362"/>
                <a:gd name="T1" fmla="*/ 923 h 1473"/>
                <a:gd name="T2" fmla="*/ 1059 w 1362"/>
                <a:gd name="T3" fmla="*/ 923 h 1473"/>
                <a:gd name="T4" fmla="*/ 1059 w 1362"/>
                <a:gd name="T5" fmla="*/ 1093 h 1473"/>
                <a:gd name="T6" fmla="*/ 757 w 1362"/>
                <a:gd name="T7" fmla="*/ 1202 h 1473"/>
                <a:gd name="T8" fmla="*/ 311 w 1362"/>
                <a:gd name="T9" fmla="*/ 735 h 1473"/>
                <a:gd name="T10" fmla="*/ 757 w 1362"/>
                <a:gd name="T11" fmla="*/ 269 h 1473"/>
                <a:gd name="T12" fmla="*/ 1093 w 1362"/>
                <a:gd name="T13" fmla="*/ 454 h 1473"/>
                <a:gd name="T14" fmla="*/ 1345 w 1362"/>
                <a:gd name="T15" fmla="*/ 318 h 1473"/>
                <a:gd name="T16" fmla="*/ 757 w 1362"/>
                <a:gd name="T17" fmla="*/ 0 h 1473"/>
                <a:gd name="T18" fmla="*/ 0 w 1362"/>
                <a:gd name="T19" fmla="*/ 735 h 1473"/>
                <a:gd name="T20" fmla="*/ 757 w 1362"/>
                <a:gd name="T21" fmla="*/ 1473 h 1473"/>
                <a:gd name="T22" fmla="*/ 1362 w 1362"/>
                <a:gd name="T23" fmla="*/ 1204 h 1473"/>
                <a:gd name="T24" fmla="*/ 1362 w 1362"/>
                <a:gd name="T25" fmla="*/ 658 h 1473"/>
                <a:gd name="T26" fmla="*/ 684 w 1362"/>
                <a:gd name="T27" fmla="*/ 658 h 1473"/>
                <a:gd name="T28" fmla="*/ 684 w 1362"/>
                <a:gd name="T29" fmla="*/ 92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2" h="1473">
                  <a:moveTo>
                    <a:pt x="684" y="923"/>
                  </a:moveTo>
                  <a:cubicBezTo>
                    <a:pt x="1059" y="923"/>
                    <a:pt x="1059" y="923"/>
                    <a:pt x="1059" y="923"/>
                  </a:cubicBezTo>
                  <a:cubicBezTo>
                    <a:pt x="1059" y="1093"/>
                    <a:pt x="1059" y="1093"/>
                    <a:pt x="1059" y="1093"/>
                  </a:cubicBezTo>
                  <a:cubicBezTo>
                    <a:pt x="1002" y="1146"/>
                    <a:pt x="882" y="1202"/>
                    <a:pt x="757" y="1202"/>
                  </a:cubicBezTo>
                  <a:cubicBezTo>
                    <a:pt x="499" y="1202"/>
                    <a:pt x="311" y="1004"/>
                    <a:pt x="311" y="735"/>
                  </a:cubicBezTo>
                  <a:cubicBezTo>
                    <a:pt x="311" y="467"/>
                    <a:pt x="499" y="269"/>
                    <a:pt x="757" y="269"/>
                  </a:cubicBezTo>
                  <a:cubicBezTo>
                    <a:pt x="908" y="269"/>
                    <a:pt x="1029" y="354"/>
                    <a:pt x="1093" y="454"/>
                  </a:cubicBezTo>
                  <a:cubicBezTo>
                    <a:pt x="1345" y="318"/>
                    <a:pt x="1345" y="318"/>
                    <a:pt x="1345" y="318"/>
                  </a:cubicBezTo>
                  <a:cubicBezTo>
                    <a:pt x="1238" y="149"/>
                    <a:pt x="1053" y="0"/>
                    <a:pt x="757" y="0"/>
                  </a:cubicBezTo>
                  <a:cubicBezTo>
                    <a:pt x="341" y="0"/>
                    <a:pt x="0" y="286"/>
                    <a:pt x="0" y="735"/>
                  </a:cubicBezTo>
                  <a:cubicBezTo>
                    <a:pt x="0" y="1183"/>
                    <a:pt x="341" y="1473"/>
                    <a:pt x="757" y="1473"/>
                  </a:cubicBezTo>
                  <a:cubicBezTo>
                    <a:pt x="1014" y="1473"/>
                    <a:pt x="1217" y="1366"/>
                    <a:pt x="1362" y="1204"/>
                  </a:cubicBezTo>
                  <a:cubicBezTo>
                    <a:pt x="1362" y="658"/>
                    <a:pt x="1362" y="658"/>
                    <a:pt x="1362" y="658"/>
                  </a:cubicBezTo>
                  <a:cubicBezTo>
                    <a:pt x="684" y="658"/>
                    <a:pt x="684" y="658"/>
                    <a:pt x="684" y="658"/>
                  </a:cubicBezTo>
                  <a:lnTo>
                    <a:pt x="684" y="9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white">
            <a:xfrm>
              <a:off x="5196" y="3914"/>
              <a:ext cx="132" cy="107"/>
            </a:xfrm>
            <a:custGeom>
              <a:avLst/>
              <a:gdLst>
                <a:gd name="T0" fmla="*/ 92 w 132"/>
                <a:gd name="T1" fmla="*/ 107 h 107"/>
                <a:gd name="T2" fmla="*/ 66 w 132"/>
                <a:gd name="T3" fmla="*/ 15 h 107"/>
                <a:gd name="T4" fmla="*/ 41 w 132"/>
                <a:gd name="T5" fmla="*/ 107 h 107"/>
                <a:gd name="T6" fmla="*/ 30 w 132"/>
                <a:gd name="T7" fmla="*/ 107 h 107"/>
                <a:gd name="T8" fmla="*/ 0 w 132"/>
                <a:gd name="T9" fmla="*/ 0 h 107"/>
                <a:gd name="T10" fmla="*/ 10 w 132"/>
                <a:gd name="T11" fmla="*/ 0 h 107"/>
                <a:gd name="T12" fmla="*/ 36 w 132"/>
                <a:gd name="T13" fmla="*/ 94 h 107"/>
                <a:gd name="T14" fmla="*/ 62 w 132"/>
                <a:gd name="T15" fmla="*/ 0 h 107"/>
                <a:gd name="T16" fmla="*/ 70 w 132"/>
                <a:gd name="T17" fmla="*/ 0 h 107"/>
                <a:gd name="T18" fmla="*/ 96 w 132"/>
                <a:gd name="T19" fmla="*/ 94 h 107"/>
                <a:gd name="T20" fmla="*/ 122 w 132"/>
                <a:gd name="T21" fmla="*/ 0 h 107"/>
                <a:gd name="T22" fmla="*/ 132 w 132"/>
                <a:gd name="T23" fmla="*/ 0 h 107"/>
                <a:gd name="T24" fmla="*/ 102 w 132"/>
                <a:gd name="T25" fmla="*/ 107 h 107"/>
                <a:gd name="T26" fmla="*/ 92 w 132"/>
                <a:gd name="T2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07">
                  <a:moveTo>
                    <a:pt x="92" y="107"/>
                  </a:moveTo>
                  <a:lnTo>
                    <a:pt x="66" y="15"/>
                  </a:lnTo>
                  <a:lnTo>
                    <a:pt x="41" y="107"/>
                  </a:lnTo>
                  <a:lnTo>
                    <a:pt x="30" y="10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6" y="94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96" y="94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02" y="107"/>
                  </a:lnTo>
                  <a:lnTo>
                    <a:pt x="92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white">
            <a:xfrm>
              <a:off x="5345" y="3914"/>
              <a:ext cx="67" cy="107"/>
            </a:xfrm>
            <a:custGeom>
              <a:avLst/>
              <a:gdLst>
                <a:gd name="T0" fmla="*/ 0 w 67"/>
                <a:gd name="T1" fmla="*/ 107 h 107"/>
                <a:gd name="T2" fmla="*/ 0 w 67"/>
                <a:gd name="T3" fmla="*/ 0 h 107"/>
                <a:gd name="T4" fmla="*/ 67 w 67"/>
                <a:gd name="T5" fmla="*/ 0 h 107"/>
                <a:gd name="T6" fmla="*/ 67 w 67"/>
                <a:gd name="T7" fmla="*/ 8 h 107"/>
                <a:gd name="T8" fmla="*/ 9 w 67"/>
                <a:gd name="T9" fmla="*/ 8 h 107"/>
                <a:gd name="T10" fmla="*/ 9 w 67"/>
                <a:gd name="T11" fmla="*/ 48 h 107"/>
                <a:gd name="T12" fmla="*/ 66 w 67"/>
                <a:gd name="T13" fmla="*/ 48 h 107"/>
                <a:gd name="T14" fmla="*/ 66 w 67"/>
                <a:gd name="T15" fmla="*/ 56 h 107"/>
                <a:gd name="T16" fmla="*/ 9 w 67"/>
                <a:gd name="T17" fmla="*/ 56 h 107"/>
                <a:gd name="T18" fmla="*/ 9 w 67"/>
                <a:gd name="T19" fmla="*/ 98 h 107"/>
                <a:gd name="T20" fmla="*/ 67 w 67"/>
                <a:gd name="T21" fmla="*/ 98 h 107"/>
                <a:gd name="T22" fmla="*/ 67 w 67"/>
                <a:gd name="T23" fmla="*/ 107 h 107"/>
                <a:gd name="T24" fmla="*/ 0 w 67"/>
                <a:gd name="T2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7">
                  <a:moveTo>
                    <a:pt x="0" y="107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8"/>
                  </a:lnTo>
                  <a:lnTo>
                    <a:pt x="9" y="8"/>
                  </a:lnTo>
                  <a:lnTo>
                    <a:pt x="9" y="48"/>
                  </a:lnTo>
                  <a:lnTo>
                    <a:pt x="66" y="48"/>
                  </a:lnTo>
                  <a:lnTo>
                    <a:pt x="66" y="56"/>
                  </a:lnTo>
                  <a:lnTo>
                    <a:pt x="9" y="56"/>
                  </a:lnTo>
                  <a:lnTo>
                    <a:pt x="9" y="98"/>
                  </a:lnTo>
                  <a:lnTo>
                    <a:pt x="67" y="98"/>
                  </a:lnTo>
                  <a:lnTo>
                    <a:pt x="67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white">
            <a:xfrm>
              <a:off x="5476" y="3914"/>
              <a:ext cx="100" cy="107"/>
            </a:xfrm>
            <a:custGeom>
              <a:avLst/>
              <a:gdLst>
                <a:gd name="T0" fmla="*/ 90 w 100"/>
                <a:gd name="T1" fmla="*/ 107 h 107"/>
                <a:gd name="T2" fmla="*/ 90 w 100"/>
                <a:gd name="T3" fmla="*/ 13 h 107"/>
                <a:gd name="T4" fmla="*/ 52 w 100"/>
                <a:gd name="T5" fmla="*/ 107 h 107"/>
                <a:gd name="T6" fmla="*/ 48 w 100"/>
                <a:gd name="T7" fmla="*/ 107 h 107"/>
                <a:gd name="T8" fmla="*/ 9 w 100"/>
                <a:gd name="T9" fmla="*/ 13 h 107"/>
                <a:gd name="T10" fmla="*/ 9 w 100"/>
                <a:gd name="T11" fmla="*/ 107 h 107"/>
                <a:gd name="T12" fmla="*/ 0 w 100"/>
                <a:gd name="T13" fmla="*/ 107 h 107"/>
                <a:gd name="T14" fmla="*/ 0 w 100"/>
                <a:gd name="T15" fmla="*/ 0 h 107"/>
                <a:gd name="T16" fmla="*/ 14 w 100"/>
                <a:gd name="T17" fmla="*/ 0 h 107"/>
                <a:gd name="T18" fmla="*/ 50 w 100"/>
                <a:gd name="T19" fmla="*/ 88 h 107"/>
                <a:gd name="T20" fmla="*/ 86 w 100"/>
                <a:gd name="T21" fmla="*/ 0 h 107"/>
                <a:gd name="T22" fmla="*/ 100 w 100"/>
                <a:gd name="T23" fmla="*/ 0 h 107"/>
                <a:gd name="T24" fmla="*/ 100 w 100"/>
                <a:gd name="T25" fmla="*/ 107 h 107"/>
                <a:gd name="T26" fmla="*/ 90 w 100"/>
                <a:gd name="T2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07">
                  <a:moveTo>
                    <a:pt x="90" y="107"/>
                  </a:moveTo>
                  <a:lnTo>
                    <a:pt x="90" y="13"/>
                  </a:lnTo>
                  <a:lnTo>
                    <a:pt x="52" y="107"/>
                  </a:lnTo>
                  <a:lnTo>
                    <a:pt x="48" y="107"/>
                  </a:lnTo>
                  <a:lnTo>
                    <a:pt x="9" y="13"/>
                  </a:lnTo>
                  <a:lnTo>
                    <a:pt x="9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14" y="0"/>
                  </a:lnTo>
                  <a:lnTo>
                    <a:pt x="50" y="88"/>
                  </a:lnTo>
                  <a:lnTo>
                    <a:pt x="86" y="0"/>
                  </a:lnTo>
                  <a:lnTo>
                    <a:pt x="100" y="0"/>
                  </a:lnTo>
                  <a:lnTo>
                    <a:pt x="100" y="107"/>
                  </a:lnTo>
                  <a:lnTo>
                    <a:pt x="90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white">
            <a:xfrm>
              <a:off x="5591" y="3914"/>
              <a:ext cx="99" cy="107"/>
            </a:xfrm>
            <a:custGeom>
              <a:avLst/>
              <a:gdLst>
                <a:gd name="T0" fmla="*/ 88 w 99"/>
                <a:gd name="T1" fmla="*/ 107 h 107"/>
                <a:gd name="T2" fmla="*/ 78 w 99"/>
                <a:gd name="T3" fmla="*/ 81 h 107"/>
                <a:gd name="T4" fmla="*/ 21 w 99"/>
                <a:gd name="T5" fmla="*/ 81 h 107"/>
                <a:gd name="T6" fmla="*/ 11 w 99"/>
                <a:gd name="T7" fmla="*/ 107 h 107"/>
                <a:gd name="T8" fmla="*/ 0 w 99"/>
                <a:gd name="T9" fmla="*/ 107 h 107"/>
                <a:gd name="T10" fmla="*/ 44 w 99"/>
                <a:gd name="T11" fmla="*/ 0 h 107"/>
                <a:gd name="T12" fmla="*/ 55 w 99"/>
                <a:gd name="T13" fmla="*/ 0 h 107"/>
                <a:gd name="T14" fmla="*/ 99 w 99"/>
                <a:gd name="T15" fmla="*/ 107 h 107"/>
                <a:gd name="T16" fmla="*/ 88 w 99"/>
                <a:gd name="T17" fmla="*/ 107 h 107"/>
                <a:gd name="T18" fmla="*/ 49 w 99"/>
                <a:gd name="T19" fmla="*/ 10 h 107"/>
                <a:gd name="T20" fmla="*/ 24 w 99"/>
                <a:gd name="T21" fmla="*/ 72 h 107"/>
                <a:gd name="T22" fmla="*/ 75 w 99"/>
                <a:gd name="T23" fmla="*/ 72 h 107"/>
                <a:gd name="T24" fmla="*/ 49 w 99"/>
                <a:gd name="T25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07">
                  <a:moveTo>
                    <a:pt x="88" y="107"/>
                  </a:moveTo>
                  <a:lnTo>
                    <a:pt x="78" y="81"/>
                  </a:lnTo>
                  <a:lnTo>
                    <a:pt x="21" y="81"/>
                  </a:lnTo>
                  <a:lnTo>
                    <a:pt x="11" y="107"/>
                  </a:lnTo>
                  <a:lnTo>
                    <a:pt x="0" y="107"/>
                  </a:lnTo>
                  <a:lnTo>
                    <a:pt x="44" y="0"/>
                  </a:lnTo>
                  <a:lnTo>
                    <a:pt x="55" y="0"/>
                  </a:lnTo>
                  <a:lnTo>
                    <a:pt x="99" y="107"/>
                  </a:lnTo>
                  <a:lnTo>
                    <a:pt x="88" y="107"/>
                  </a:lnTo>
                  <a:close/>
                  <a:moveTo>
                    <a:pt x="49" y="10"/>
                  </a:moveTo>
                  <a:lnTo>
                    <a:pt x="24" y="72"/>
                  </a:lnTo>
                  <a:lnTo>
                    <a:pt x="75" y="72"/>
                  </a:lnTo>
                  <a:lnTo>
                    <a:pt x="4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white">
            <a:xfrm>
              <a:off x="5705" y="3914"/>
              <a:ext cx="77" cy="107"/>
            </a:xfrm>
            <a:custGeom>
              <a:avLst/>
              <a:gdLst>
                <a:gd name="T0" fmla="*/ 65 w 77"/>
                <a:gd name="T1" fmla="*/ 107 h 107"/>
                <a:gd name="T2" fmla="*/ 21 w 77"/>
                <a:gd name="T3" fmla="*/ 57 h 107"/>
                <a:gd name="T4" fmla="*/ 10 w 77"/>
                <a:gd name="T5" fmla="*/ 70 h 107"/>
                <a:gd name="T6" fmla="*/ 10 w 77"/>
                <a:gd name="T7" fmla="*/ 107 h 107"/>
                <a:gd name="T8" fmla="*/ 0 w 77"/>
                <a:gd name="T9" fmla="*/ 107 h 107"/>
                <a:gd name="T10" fmla="*/ 0 w 77"/>
                <a:gd name="T11" fmla="*/ 0 h 107"/>
                <a:gd name="T12" fmla="*/ 10 w 77"/>
                <a:gd name="T13" fmla="*/ 0 h 107"/>
                <a:gd name="T14" fmla="*/ 10 w 77"/>
                <a:gd name="T15" fmla="*/ 58 h 107"/>
                <a:gd name="T16" fmla="*/ 61 w 77"/>
                <a:gd name="T17" fmla="*/ 0 h 107"/>
                <a:gd name="T18" fmla="*/ 73 w 77"/>
                <a:gd name="T19" fmla="*/ 0 h 107"/>
                <a:gd name="T20" fmla="*/ 27 w 77"/>
                <a:gd name="T21" fmla="*/ 51 h 107"/>
                <a:gd name="T22" fmla="*/ 77 w 77"/>
                <a:gd name="T23" fmla="*/ 107 h 107"/>
                <a:gd name="T24" fmla="*/ 65 w 77"/>
                <a:gd name="T2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7">
                  <a:moveTo>
                    <a:pt x="65" y="107"/>
                  </a:moveTo>
                  <a:lnTo>
                    <a:pt x="21" y="57"/>
                  </a:lnTo>
                  <a:lnTo>
                    <a:pt x="10" y="70"/>
                  </a:lnTo>
                  <a:lnTo>
                    <a:pt x="10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58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27" y="51"/>
                  </a:lnTo>
                  <a:lnTo>
                    <a:pt x="77" y="107"/>
                  </a:lnTo>
                  <a:lnTo>
                    <a:pt x="65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1"/>
            <p:cNvSpPr>
              <a:spLocks/>
            </p:cNvSpPr>
            <p:nvPr userDrawn="1"/>
          </p:nvSpPr>
          <p:spPr bwMode="white">
            <a:xfrm>
              <a:off x="5799" y="3914"/>
              <a:ext cx="67" cy="107"/>
            </a:xfrm>
            <a:custGeom>
              <a:avLst/>
              <a:gdLst>
                <a:gd name="T0" fmla="*/ 0 w 67"/>
                <a:gd name="T1" fmla="*/ 107 h 107"/>
                <a:gd name="T2" fmla="*/ 0 w 67"/>
                <a:gd name="T3" fmla="*/ 0 h 107"/>
                <a:gd name="T4" fmla="*/ 67 w 67"/>
                <a:gd name="T5" fmla="*/ 0 h 107"/>
                <a:gd name="T6" fmla="*/ 67 w 67"/>
                <a:gd name="T7" fmla="*/ 8 h 107"/>
                <a:gd name="T8" fmla="*/ 9 w 67"/>
                <a:gd name="T9" fmla="*/ 8 h 107"/>
                <a:gd name="T10" fmla="*/ 9 w 67"/>
                <a:gd name="T11" fmla="*/ 48 h 107"/>
                <a:gd name="T12" fmla="*/ 66 w 67"/>
                <a:gd name="T13" fmla="*/ 48 h 107"/>
                <a:gd name="T14" fmla="*/ 66 w 67"/>
                <a:gd name="T15" fmla="*/ 56 h 107"/>
                <a:gd name="T16" fmla="*/ 9 w 67"/>
                <a:gd name="T17" fmla="*/ 56 h 107"/>
                <a:gd name="T18" fmla="*/ 9 w 67"/>
                <a:gd name="T19" fmla="*/ 98 h 107"/>
                <a:gd name="T20" fmla="*/ 67 w 67"/>
                <a:gd name="T21" fmla="*/ 98 h 107"/>
                <a:gd name="T22" fmla="*/ 67 w 67"/>
                <a:gd name="T23" fmla="*/ 107 h 107"/>
                <a:gd name="T24" fmla="*/ 0 w 67"/>
                <a:gd name="T2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7">
                  <a:moveTo>
                    <a:pt x="0" y="107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8"/>
                  </a:lnTo>
                  <a:lnTo>
                    <a:pt x="9" y="8"/>
                  </a:lnTo>
                  <a:lnTo>
                    <a:pt x="9" y="48"/>
                  </a:lnTo>
                  <a:lnTo>
                    <a:pt x="66" y="48"/>
                  </a:lnTo>
                  <a:lnTo>
                    <a:pt x="66" y="56"/>
                  </a:lnTo>
                  <a:lnTo>
                    <a:pt x="9" y="56"/>
                  </a:lnTo>
                  <a:lnTo>
                    <a:pt x="9" y="98"/>
                  </a:lnTo>
                  <a:lnTo>
                    <a:pt x="67" y="98"/>
                  </a:lnTo>
                  <a:lnTo>
                    <a:pt x="67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white">
            <a:xfrm>
              <a:off x="5919" y="3914"/>
              <a:ext cx="99" cy="107"/>
            </a:xfrm>
            <a:custGeom>
              <a:avLst/>
              <a:gdLst>
                <a:gd name="T0" fmla="*/ 88 w 99"/>
                <a:gd name="T1" fmla="*/ 107 h 107"/>
                <a:gd name="T2" fmla="*/ 78 w 99"/>
                <a:gd name="T3" fmla="*/ 81 h 107"/>
                <a:gd name="T4" fmla="*/ 22 w 99"/>
                <a:gd name="T5" fmla="*/ 81 h 107"/>
                <a:gd name="T6" fmla="*/ 11 w 99"/>
                <a:gd name="T7" fmla="*/ 107 h 107"/>
                <a:gd name="T8" fmla="*/ 0 w 99"/>
                <a:gd name="T9" fmla="*/ 107 h 107"/>
                <a:gd name="T10" fmla="*/ 44 w 99"/>
                <a:gd name="T11" fmla="*/ 0 h 107"/>
                <a:gd name="T12" fmla="*/ 55 w 99"/>
                <a:gd name="T13" fmla="*/ 0 h 107"/>
                <a:gd name="T14" fmla="*/ 99 w 99"/>
                <a:gd name="T15" fmla="*/ 107 h 107"/>
                <a:gd name="T16" fmla="*/ 88 w 99"/>
                <a:gd name="T17" fmla="*/ 107 h 107"/>
                <a:gd name="T18" fmla="*/ 50 w 99"/>
                <a:gd name="T19" fmla="*/ 10 h 107"/>
                <a:gd name="T20" fmla="*/ 25 w 99"/>
                <a:gd name="T21" fmla="*/ 72 h 107"/>
                <a:gd name="T22" fmla="*/ 75 w 99"/>
                <a:gd name="T23" fmla="*/ 72 h 107"/>
                <a:gd name="T24" fmla="*/ 50 w 99"/>
                <a:gd name="T25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07">
                  <a:moveTo>
                    <a:pt x="88" y="107"/>
                  </a:moveTo>
                  <a:lnTo>
                    <a:pt x="78" y="81"/>
                  </a:lnTo>
                  <a:lnTo>
                    <a:pt x="22" y="81"/>
                  </a:lnTo>
                  <a:lnTo>
                    <a:pt x="11" y="107"/>
                  </a:lnTo>
                  <a:lnTo>
                    <a:pt x="0" y="107"/>
                  </a:lnTo>
                  <a:lnTo>
                    <a:pt x="44" y="0"/>
                  </a:lnTo>
                  <a:lnTo>
                    <a:pt x="55" y="0"/>
                  </a:lnTo>
                  <a:lnTo>
                    <a:pt x="99" y="107"/>
                  </a:lnTo>
                  <a:lnTo>
                    <a:pt x="88" y="107"/>
                  </a:lnTo>
                  <a:close/>
                  <a:moveTo>
                    <a:pt x="50" y="10"/>
                  </a:moveTo>
                  <a:lnTo>
                    <a:pt x="25" y="72"/>
                  </a:lnTo>
                  <a:lnTo>
                    <a:pt x="75" y="72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3"/>
            <p:cNvSpPr>
              <a:spLocks noEditPoints="1"/>
            </p:cNvSpPr>
            <p:nvPr userDrawn="1"/>
          </p:nvSpPr>
          <p:spPr bwMode="white">
            <a:xfrm>
              <a:off x="6034" y="3914"/>
              <a:ext cx="72" cy="107"/>
            </a:xfrm>
            <a:custGeom>
              <a:avLst/>
              <a:gdLst>
                <a:gd name="T0" fmla="*/ 0 w 395"/>
                <a:gd name="T1" fmla="*/ 585 h 585"/>
                <a:gd name="T2" fmla="*/ 0 w 395"/>
                <a:gd name="T3" fmla="*/ 0 h 585"/>
                <a:gd name="T4" fmla="*/ 219 w 395"/>
                <a:gd name="T5" fmla="*/ 0 h 585"/>
                <a:gd name="T6" fmla="*/ 395 w 395"/>
                <a:gd name="T7" fmla="*/ 171 h 585"/>
                <a:gd name="T8" fmla="*/ 219 w 395"/>
                <a:gd name="T9" fmla="*/ 342 h 585"/>
                <a:gd name="T10" fmla="*/ 50 w 395"/>
                <a:gd name="T11" fmla="*/ 342 h 585"/>
                <a:gd name="T12" fmla="*/ 50 w 395"/>
                <a:gd name="T13" fmla="*/ 585 h 585"/>
                <a:gd name="T14" fmla="*/ 0 w 395"/>
                <a:gd name="T15" fmla="*/ 585 h 585"/>
                <a:gd name="T16" fmla="*/ 343 w 395"/>
                <a:gd name="T17" fmla="*/ 171 h 585"/>
                <a:gd name="T18" fmla="*/ 214 w 395"/>
                <a:gd name="T19" fmla="*/ 46 h 585"/>
                <a:gd name="T20" fmla="*/ 50 w 395"/>
                <a:gd name="T21" fmla="*/ 46 h 585"/>
                <a:gd name="T22" fmla="*/ 50 w 395"/>
                <a:gd name="T23" fmla="*/ 297 h 585"/>
                <a:gd name="T24" fmla="*/ 214 w 395"/>
                <a:gd name="T25" fmla="*/ 297 h 585"/>
                <a:gd name="T26" fmla="*/ 343 w 395"/>
                <a:gd name="T27" fmla="*/ 171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585">
                  <a:moveTo>
                    <a:pt x="0" y="58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331" y="0"/>
                    <a:pt x="395" y="79"/>
                    <a:pt x="395" y="171"/>
                  </a:cubicBezTo>
                  <a:cubicBezTo>
                    <a:pt x="395" y="263"/>
                    <a:pt x="330" y="342"/>
                    <a:pt x="219" y="342"/>
                  </a:cubicBezTo>
                  <a:cubicBezTo>
                    <a:pt x="50" y="342"/>
                    <a:pt x="50" y="342"/>
                    <a:pt x="50" y="342"/>
                  </a:cubicBezTo>
                  <a:cubicBezTo>
                    <a:pt x="50" y="585"/>
                    <a:pt x="50" y="585"/>
                    <a:pt x="50" y="585"/>
                  </a:cubicBezTo>
                  <a:lnTo>
                    <a:pt x="0" y="585"/>
                  </a:lnTo>
                  <a:close/>
                  <a:moveTo>
                    <a:pt x="343" y="171"/>
                  </a:moveTo>
                  <a:cubicBezTo>
                    <a:pt x="343" y="98"/>
                    <a:pt x="291" y="46"/>
                    <a:pt x="214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297"/>
                    <a:pt x="50" y="297"/>
                    <a:pt x="50" y="297"/>
                  </a:cubicBezTo>
                  <a:cubicBezTo>
                    <a:pt x="214" y="297"/>
                    <a:pt x="214" y="297"/>
                    <a:pt x="214" y="297"/>
                  </a:cubicBezTo>
                  <a:cubicBezTo>
                    <a:pt x="291" y="297"/>
                    <a:pt x="343" y="245"/>
                    <a:pt x="343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4"/>
            <p:cNvSpPr>
              <a:spLocks noEditPoints="1"/>
            </p:cNvSpPr>
            <p:nvPr userDrawn="1"/>
          </p:nvSpPr>
          <p:spPr bwMode="white">
            <a:xfrm>
              <a:off x="6125" y="3914"/>
              <a:ext cx="72" cy="107"/>
            </a:xfrm>
            <a:custGeom>
              <a:avLst/>
              <a:gdLst>
                <a:gd name="T0" fmla="*/ 0 w 395"/>
                <a:gd name="T1" fmla="*/ 585 h 585"/>
                <a:gd name="T2" fmla="*/ 0 w 395"/>
                <a:gd name="T3" fmla="*/ 0 h 585"/>
                <a:gd name="T4" fmla="*/ 219 w 395"/>
                <a:gd name="T5" fmla="*/ 0 h 585"/>
                <a:gd name="T6" fmla="*/ 395 w 395"/>
                <a:gd name="T7" fmla="*/ 171 h 585"/>
                <a:gd name="T8" fmla="*/ 219 w 395"/>
                <a:gd name="T9" fmla="*/ 342 h 585"/>
                <a:gd name="T10" fmla="*/ 50 w 395"/>
                <a:gd name="T11" fmla="*/ 342 h 585"/>
                <a:gd name="T12" fmla="*/ 50 w 395"/>
                <a:gd name="T13" fmla="*/ 585 h 585"/>
                <a:gd name="T14" fmla="*/ 0 w 395"/>
                <a:gd name="T15" fmla="*/ 585 h 585"/>
                <a:gd name="T16" fmla="*/ 342 w 395"/>
                <a:gd name="T17" fmla="*/ 171 h 585"/>
                <a:gd name="T18" fmla="*/ 213 w 395"/>
                <a:gd name="T19" fmla="*/ 46 h 585"/>
                <a:gd name="T20" fmla="*/ 50 w 395"/>
                <a:gd name="T21" fmla="*/ 46 h 585"/>
                <a:gd name="T22" fmla="*/ 50 w 395"/>
                <a:gd name="T23" fmla="*/ 297 h 585"/>
                <a:gd name="T24" fmla="*/ 213 w 395"/>
                <a:gd name="T25" fmla="*/ 297 h 585"/>
                <a:gd name="T26" fmla="*/ 342 w 395"/>
                <a:gd name="T27" fmla="*/ 171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585">
                  <a:moveTo>
                    <a:pt x="0" y="58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331" y="0"/>
                    <a:pt x="395" y="79"/>
                    <a:pt x="395" y="171"/>
                  </a:cubicBezTo>
                  <a:cubicBezTo>
                    <a:pt x="395" y="263"/>
                    <a:pt x="330" y="342"/>
                    <a:pt x="219" y="342"/>
                  </a:cubicBezTo>
                  <a:cubicBezTo>
                    <a:pt x="50" y="342"/>
                    <a:pt x="50" y="342"/>
                    <a:pt x="50" y="342"/>
                  </a:cubicBezTo>
                  <a:cubicBezTo>
                    <a:pt x="50" y="585"/>
                    <a:pt x="50" y="585"/>
                    <a:pt x="50" y="585"/>
                  </a:cubicBezTo>
                  <a:lnTo>
                    <a:pt x="0" y="585"/>
                  </a:lnTo>
                  <a:close/>
                  <a:moveTo>
                    <a:pt x="342" y="171"/>
                  </a:moveTo>
                  <a:cubicBezTo>
                    <a:pt x="342" y="98"/>
                    <a:pt x="291" y="46"/>
                    <a:pt x="213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297"/>
                    <a:pt x="50" y="297"/>
                    <a:pt x="50" y="297"/>
                  </a:cubicBezTo>
                  <a:cubicBezTo>
                    <a:pt x="213" y="297"/>
                    <a:pt x="213" y="297"/>
                    <a:pt x="213" y="297"/>
                  </a:cubicBezTo>
                  <a:cubicBezTo>
                    <a:pt x="291" y="297"/>
                    <a:pt x="342" y="245"/>
                    <a:pt x="342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white">
            <a:xfrm>
              <a:off x="6210" y="3912"/>
              <a:ext cx="77" cy="111"/>
            </a:xfrm>
            <a:custGeom>
              <a:avLst/>
              <a:gdLst>
                <a:gd name="T0" fmla="*/ 0 w 421"/>
                <a:gd name="T1" fmla="*/ 512 h 604"/>
                <a:gd name="T2" fmla="*/ 32 w 421"/>
                <a:gd name="T3" fmla="*/ 474 h 604"/>
                <a:gd name="T4" fmla="*/ 214 w 421"/>
                <a:gd name="T5" fmla="*/ 559 h 604"/>
                <a:gd name="T6" fmla="*/ 369 w 421"/>
                <a:gd name="T7" fmla="*/ 442 h 604"/>
                <a:gd name="T8" fmla="*/ 18 w 421"/>
                <a:gd name="T9" fmla="*/ 156 h 604"/>
                <a:gd name="T10" fmla="*/ 210 w 421"/>
                <a:gd name="T11" fmla="*/ 0 h 604"/>
                <a:gd name="T12" fmla="*/ 408 w 421"/>
                <a:gd name="T13" fmla="*/ 82 h 604"/>
                <a:gd name="T14" fmla="*/ 375 w 421"/>
                <a:gd name="T15" fmla="*/ 119 h 604"/>
                <a:gd name="T16" fmla="*/ 207 w 421"/>
                <a:gd name="T17" fmla="*/ 45 h 604"/>
                <a:gd name="T18" fmla="*/ 71 w 421"/>
                <a:gd name="T19" fmla="*/ 153 h 604"/>
                <a:gd name="T20" fmla="*/ 421 w 421"/>
                <a:gd name="T21" fmla="*/ 439 h 604"/>
                <a:gd name="T22" fmla="*/ 213 w 421"/>
                <a:gd name="T23" fmla="*/ 604 h 604"/>
                <a:gd name="T24" fmla="*/ 0 w 421"/>
                <a:gd name="T25" fmla="*/ 51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604">
                  <a:moveTo>
                    <a:pt x="0" y="512"/>
                  </a:moveTo>
                  <a:cubicBezTo>
                    <a:pt x="32" y="474"/>
                    <a:pt x="32" y="474"/>
                    <a:pt x="32" y="474"/>
                  </a:cubicBezTo>
                  <a:cubicBezTo>
                    <a:pt x="70" y="518"/>
                    <a:pt x="131" y="559"/>
                    <a:pt x="214" y="559"/>
                  </a:cubicBezTo>
                  <a:cubicBezTo>
                    <a:pt x="334" y="559"/>
                    <a:pt x="369" y="492"/>
                    <a:pt x="369" y="442"/>
                  </a:cubicBezTo>
                  <a:cubicBezTo>
                    <a:pt x="369" y="271"/>
                    <a:pt x="18" y="360"/>
                    <a:pt x="18" y="156"/>
                  </a:cubicBezTo>
                  <a:cubicBezTo>
                    <a:pt x="18" y="60"/>
                    <a:pt x="104" y="0"/>
                    <a:pt x="210" y="0"/>
                  </a:cubicBezTo>
                  <a:cubicBezTo>
                    <a:pt x="298" y="0"/>
                    <a:pt x="362" y="30"/>
                    <a:pt x="408" y="82"/>
                  </a:cubicBezTo>
                  <a:cubicBezTo>
                    <a:pt x="375" y="119"/>
                    <a:pt x="375" y="119"/>
                    <a:pt x="375" y="119"/>
                  </a:cubicBezTo>
                  <a:cubicBezTo>
                    <a:pt x="333" y="68"/>
                    <a:pt x="273" y="45"/>
                    <a:pt x="207" y="45"/>
                  </a:cubicBezTo>
                  <a:cubicBezTo>
                    <a:pt x="129" y="45"/>
                    <a:pt x="71" y="90"/>
                    <a:pt x="71" y="153"/>
                  </a:cubicBezTo>
                  <a:cubicBezTo>
                    <a:pt x="71" y="303"/>
                    <a:pt x="421" y="221"/>
                    <a:pt x="421" y="439"/>
                  </a:cubicBezTo>
                  <a:cubicBezTo>
                    <a:pt x="421" y="514"/>
                    <a:pt x="371" y="604"/>
                    <a:pt x="213" y="604"/>
                  </a:cubicBezTo>
                  <a:cubicBezTo>
                    <a:pt x="117" y="604"/>
                    <a:pt x="44" y="566"/>
                    <a:pt x="0" y="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6"/>
            <p:cNvSpPr>
              <a:spLocks noEditPoints="1"/>
            </p:cNvSpPr>
            <p:nvPr userDrawn="1"/>
          </p:nvSpPr>
          <p:spPr bwMode="white">
            <a:xfrm>
              <a:off x="6633" y="3828"/>
              <a:ext cx="272" cy="274"/>
            </a:xfrm>
            <a:custGeom>
              <a:avLst/>
              <a:gdLst>
                <a:gd name="T0" fmla="*/ 752 w 1493"/>
                <a:gd name="T1" fmla="*/ 3 h 1497"/>
                <a:gd name="T2" fmla="*/ 4 w 1493"/>
                <a:gd name="T3" fmla="*/ 742 h 1497"/>
                <a:gd name="T4" fmla="*/ 745 w 1493"/>
                <a:gd name="T5" fmla="*/ 1493 h 1497"/>
                <a:gd name="T6" fmla="*/ 1493 w 1493"/>
                <a:gd name="T7" fmla="*/ 750 h 1497"/>
                <a:gd name="T8" fmla="*/ 752 w 1493"/>
                <a:gd name="T9" fmla="*/ 3 h 1497"/>
                <a:gd name="T10" fmla="*/ 1274 w 1493"/>
                <a:gd name="T11" fmla="*/ 812 h 1497"/>
                <a:gd name="T12" fmla="*/ 901 w 1493"/>
                <a:gd name="T13" fmla="*/ 1184 h 1497"/>
                <a:gd name="T14" fmla="*/ 761 w 1493"/>
                <a:gd name="T15" fmla="*/ 1184 h 1497"/>
                <a:gd name="T16" fmla="*/ 732 w 1493"/>
                <a:gd name="T17" fmla="*/ 1155 h 1497"/>
                <a:gd name="T18" fmla="*/ 732 w 1493"/>
                <a:gd name="T19" fmla="*/ 1015 h 1497"/>
                <a:gd name="T20" fmla="*/ 885 w 1493"/>
                <a:gd name="T21" fmla="*/ 861 h 1497"/>
                <a:gd name="T22" fmla="*/ 295 w 1493"/>
                <a:gd name="T23" fmla="*/ 861 h 1497"/>
                <a:gd name="T24" fmla="*/ 195 w 1493"/>
                <a:gd name="T25" fmla="*/ 761 h 1497"/>
                <a:gd name="T26" fmla="*/ 195 w 1493"/>
                <a:gd name="T27" fmla="*/ 722 h 1497"/>
                <a:gd name="T28" fmla="*/ 295 w 1493"/>
                <a:gd name="T29" fmla="*/ 622 h 1497"/>
                <a:gd name="T30" fmla="*/ 885 w 1493"/>
                <a:gd name="T31" fmla="*/ 622 h 1497"/>
                <a:gd name="T32" fmla="*/ 733 w 1493"/>
                <a:gd name="T33" fmla="*/ 470 h 1497"/>
                <a:gd name="T34" fmla="*/ 733 w 1493"/>
                <a:gd name="T35" fmla="*/ 330 h 1497"/>
                <a:gd name="T36" fmla="*/ 763 w 1493"/>
                <a:gd name="T37" fmla="*/ 300 h 1497"/>
                <a:gd name="T38" fmla="*/ 903 w 1493"/>
                <a:gd name="T39" fmla="*/ 300 h 1497"/>
                <a:gd name="T40" fmla="*/ 1274 w 1493"/>
                <a:gd name="T41" fmla="*/ 671 h 1497"/>
                <a:gd name="T42" fmla="*/ 1302 w 1493"/>
                <a:gd name="T43" fmla="*/ 751 h 1497"/>
                <a:gd name="T44" fmla="*/ 1274 w 1493"/>
                <a:gd name="T45" fmla="*/ 812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3" h="1497">
                  <a:moveTo>
                    <a:pt x="752" y="3"/>
                  </a:moveTo>
                  <a:cubicBezTo>
                    <a:pt x="347" y="0"/>
                    <a:pt x="8" y="324"/>
                    <a:pt x="4" y="742"/>
                  </a:cubicBezTo>
                  <a:cubicBezTo>
                    <a:pt x="0" y="1152"/>
                    <a:pt x="328" y="1488"/>
                    <a:pt x="745" y="1493"/>
                  </a:cubicBezTo>
                  <a:cubicBezTo>
                    <a:pt x="1152" y="1497"/>
                    <a:pt x="1488" y="1164"/>
                    <a:pt x="1493" y="750"/>
                  </a:cubicBezTo>
                  <a:cubicBezTo>
                    <a:pt x="1492" y="343"/>
                    <a:pt x="1169" y="6"/>
                    <a:pt x="752" y="3"/>
                  </a:cubicBezTo>
                  <a:close/>
                  <a:moveTo>
                    <a:pt x="1274" y="812"/>
                  </a:moveTo>
                  <a:cubicBezTo>
                    <a:pt x="901" y="1184"/>
                    <a:pt x="901" y="1184"/>
                    <a:pt x="901" y="1184"/>
                  </a:cubicBezTo>
                  <a:cubicBezTo>
                    <a:pt x="863" y="1223"/>
                    <a:pt x="800" y="1223"/>
                    <a:pt x="761" y="1184"/>
                  </a:cubicBezTo>
                  <a:cubicBezTo>
                    <a:pt x="732" y="1155"/>
                    <a:pt x="732" y="1155"/>
                    <a:pt x="732" y="1155"/>
                  </a:cubicBezTo>
                  <a:cubicBezTo>
                    <a:pt x="693" y="1116"/>
                    <a:pt x="693" y="1053"/>
                    <a:pt x="732" y="1015"/>
                  </a:cubicBezTo>
                  <a:cubicBezTo>
                    <a:pt x="885" y="861"/>
                    <a:pt x="885" y="861"/>
                    <a:pt x="885" y="861"/>
                  </a:cubicBezTo>
                  <a:cubicBezTo>
                    <a:pt x="295" y="861"/>
                    <a:pt x="295" y="861"/>
                    <a:pt x="295" y="861"/>
                  </a:cubicBezTo>
                  <a:cubicBezTo>
                    <a:pt x="240" y="861"/>
                    <a:pt x="195" y="816"/>
                    <a:pt x="195" y="761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667"/>
                    <a:pt x="240" y="622"/>
                    <a:pt x="295" y="622"/>
                  </a:cubicBezTo>
                  <a:cubicBezTo>
                    <a:pt x="885" y="622"/>
                    <a:pt x="885" y="622"/>
                    <a:pt x="885" y="622"/>
                  </a:cubicBezTo>
                  <a:cubicBezTo>
                    <a:pt x="733" y="470"/>
                    <a:pt x="733" y="470"/>
                    <a:pt x="733" y="470"/>
                  </a:cubicBezTo>
                  <a:cubicBezTo>
                    <a:pt x="695" y="431"/>
                    <a:pt x="695" y="368"/>
                    <a:pt x="733" y="330"/>
                  </a:cubicBezTo>
                  <a:cubicBezTo>
                    <a:pt x="763" y="300"/>
                    <a:pt x="763" y="300"/>
                    <a:pt x="763" y="300"/>
                  </a:cubicBezTo>
                  <a:cubicBezTo>
                    <a:pt x="802" y="262"/>
                    <a:pt x="864" y="262"/>
                    <a:pt x="903" y="300"/>
                  </a:cubicBezTo>
                  <a:cubicBezTo>
                    <a:pt x="1274" y="671"/>
                    <a:pt x="1274" y="671"/>
                    <a:pt x="1274" y="671"/>
                  </a:cubicBezTo>
                  <a:cubicBezTo>
                    <a:pt x="1296" y="693"/>
                    <a:pt x="1305" y="723"/>
                    <a:pt x="1302" y="751"/>
                  </a:cubicBezTo>
                  <a:cubicBezTo>
                    <a:pt x="1300" y="773"/>
                    <a:pt x="1290" y="795"/>
                    <a:pt x="1274" y="8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white">
            <a:xfrm>
              <a:off x="6963" y="3843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5 h 65"/>
                <a:gd name="T8" fmla="*/ 6 w 41"/>
                <a:gd name="T9" fmla="*/ 5 h 65"/>
                <a:gd name="T10" fmla="*/ 6 w 41"/>
                <a:gd name="T11" fmla="*/ 29 h 65"/>
                <a:gd name="T12" fmla="*/ 41 w 41"/>
                <a:gd name="T13" fmla="*/ 29 h 65"/>
                <a:gd name="T14" fmla="*/ 41 w 41"/>
                <a:gd name="T15" fmla="*/ 34 h 65"/>
                <a:gd name="T16" fmla="*/ 6 w 41"/>
                <a:gd name="T17" fmla="*/ 34 h 65"/>
                <a:gd name="T18" fmla="*/ 6 w 41"/>
                <a:gd name="T19" fmla="*/ 65 h 65"/>
                <a:gd name="T20" fmla="*/ 0 w 4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5"/>
                  </a:lnTo>
                  <a:lnTo>
                    <a:pt x="6" y="5"/>
                  </a:lnTo>
                  <a:lnTo>
                    <a:pt x="6" y="29"/>
                  </a:lnTo>
                  <a:lnTo>
                    <a:pt x="41" y="29"/>
                  </a:lnTo>
                  <a:lnTo>
                    <a:pt x="41" y="34"/>
                  </a:lnTo>
                  <a:lnTo>
                    <a:pt x="6" y="34"/>
                  </a:lnTo>
                  <a:lnTo>
                    <a:pt x="6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white">
            <a:xfrm>
              <a:off x="7002" y="3843"/>
              <a:ext cx="60" cy="65"/>
            </a:xfrm>
            <a:custGeom>
              <a:avLst/>
              <a:gdLst>
                <a:gd name="T0" fmla="*/ 53 w 60"/>
                <a:gd name="T1" fmla="*/ 65 h 65"/>
                <a:gd name="T2" fmla="*/ 47 w 60"/>
                <a:gd name="T3" fmla="*/ 49 h 65"/>
                <a:gd name="T4" fmla="*/ 13 w 60"/>
                <a:gd name="T5" fmla="*/ 49 h 65"/>
                <a:gd name="T6" fmla="*/ 7 w 60"/>
                <a:gd name="T7" fmla="*/ 65 h 65"/>
                <a:gd name="T8" fmla="*/ 0 w 60"/>
                <a:gd name="T9" fmla="*/ 65 h 65"/>
                <a:gd name="T10" fmla="*/ 27 w 60"/>
                <a:gd name="T11" fmla="*/ 0 h 65"/>
                <a:gd name="T12" fmla="*/ 34 w 60"/>
                <a:gd name="T13" fmla="*/ 0 h 65"/>
                <a:gd name="T14" fmla="*/ 60 w 60"/>
                <a:gd name="T15" fmla="*/ 65 h 65"/>
                <a:gd name="T16" fmla="*/ 53 w 60"/>
                <a:gd name="T17" fmla="*/ 65 h 65"/>
                <a:gd name="T18" fmla="*/ 30 w 60"/>
                <a:gd name="T19" fmla="*/ 6 h 65"/>
                <a:gd name="T20" fmla="*/ 15 w 60"/>
                <a:gd name="T21" fmla="*/ 44 h 65"/>
                <a:gd name="T22" fmla="*/ 45 w 60"/>
                <a:gd name="T23" fmla="*/ 44 h 65"/>
                <a:gd name="T24" fmla="*/ 30 w 60"/>
                <a:gd name="T25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5">
                  <a:moveTo>
                    <a:pt x="53" y="65"/>
                  </a:moveTo>
                  <a:lnTo>
                    <a:pt x="47" y="49"/>
                  </a:lnTo>
                  <a:lnTo>
                    <a:pt x="13" y="49"/>
                  </a:lnTo>
                  <a:lnTo>
                    <a:pt x="7" y="65"/>
                  </a:lnTo>
                  <a:lnTo>
                    <a:pt x="0" y="65"/>
                  </a:lnTo>
                  <a:lnTo>
                    <a:pt x="27" y="0"/>
                  </a:lnTo>
                  <a:lnTo>
                    <a:pt x="34" y="0"/>
                  </a:lnTo>
                  <a:lnTo>
                    <a:pt x="60" y="65"/>
                  </a:lnTo>
                  <a:lnTo>
                    <a:pt x="53" y="65"/>
                  </a:lnTo>
                  <a:close/>
                  <a:moveTo>
                    <a:pt x="30" y="6"/>
                  </a:moveTo>
                  <a:lnTo>
                    <a:pt x="15" y="44"/>
                  </a:lnTo>
                  <a:lnTo>
                    <a:pt x="45" y="44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white">
            <a:xfrm>
              <a:off x="7066" y="3842"/>
              <a:ext cx="47" cy="67"/>
            </a:xfrm>
            <a:custGeom>
              <a:avLst/>
              <a:gdLst>
                <a:gd name="T0" fmla="*/ 0 w 255"/>
                <a:gd name="T1" fmla="*/ 309 h 366"/>
                <a:gd name="T2" fmla="*/ 19 w 255"/>
                <a:gd name="T3" fmla="*/ 287 h 366"/>
                <a:gd name="T4" fmla="*/ 130 w 255"/>
                <a:gd name="T5" fmla="*/ 338 h 366"/>
                <a:gd name="T6" fmla="*/ 223 w 255"/>
                <a:gd name="T7" fmla="*/ 268 h 366"/>
                <a:gd name="T8" fmla="*/ 11 w 255"/>
                <a:gd name="T9" fmla="*/ 94 h 366"/>
                <a:gd name="T10" fmla="*/ 127 w 255"/>
                <a:gd name="T11" fmla="*/ 0 h 366"/>
                <a:gd name="T12" fmla="*/ 247 w 255"/>
                <a:gd name="T13" fmla="*/ 50 h 366"/>
                <a:gd name="T14" fmla="*/ 227 w 255"/>
                <a:gd name="T15" fmla="*/ 72 h 366"/>
                <a:gd name="T16" fmla="*/ 126 w 255"/>
                <a:gd name="T17" fmla="*/ 27 h 366"/>
                <a:gd name="T18" fmla="*/ 43 w 255"/>
                <a:gd name="T19" fmla="*/ 93 h 366"/>
                <a:gd name="T20" fmla="*/ 255 w 255"/>
                <a:gd name="T21" fmla="*/ 265 h 366"/>
                <a:gd name="T22" fmla="*/ 129 w 255"/>
                <a:gd name="T23" fmla="*/ 366 h 366"/>
                <a:gd name="T24" fmla="*/ 0 w 255"/>
                <a:gd name="T25" fmla="*/ 30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66">
                  <a:moveTo>
                    <a:pt x="0" y="309"/>
                  </a:moveTo>
                  <a:cubicBezTo>
                    <a:pt x="19" y="287"/>
                    <a:pt x="19" y="287"/>
                    <a:pt x="19" y="287"/>
                  </a:cubicBezTo>
                  <a:cubicBezTo>
                    <a:pt x="42" y="313"/>
                    <a:pt x="79" y="338"/>
                    <a:pt x="130" y="338"/>
                  </a:cubicBezTo>
                  <a:cubicBezTo>
                    <a:pt x="203" y="338"/>
                    <a:pt x="223" y="298"/>
                    <a:pt x="223" y="268"/>
                  </a:cubicBezTo>
                  <a:cubicBezTo>
                    <a:pt x="223" y="164"/>
                    <a:pt x="11" y="218"/>
                    <a:pt x="11" y="94"/>
                  </a:cubicBezTo>
                  <a:cubicBezTo>
                    <a:pt x="11" y="36"/>
                    <a:pt x="63" y="0"/>
                    <a:pt x="127" y="0"/>
                  </a:cubicBezTo>
                  <a:cubicBezTo>
                    <a:pt x="180" y="0"/>
                    <a:pt x="219" y="18"/>
                    <a:pt x="247" y="5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01" y="41"/>
                    <a:pt x="165" y="27"/>
                    <a:pt x="126" y="27"/>
                  </a:cubicBezTo>
                  <a:cubicBezTo>
                    <a:pt x="78" y="27"/>
                    <a:pt x="43" y="54"/>
                    <a:pt x="43" y="93"/>
                  </a:cubicBezTo>
                  <a:cubicBezTo>
                    <a:pt x="43" y="183"/>
                    <a:pt x="255" y="133"/>
                    <a:pt x="255" y="265"/>
                  </a:cubicBezTo>
                  <a:cubicBezTo>
                    <a:pt x="255" y="311"/>
                    <a:pt x="225" y="366"/>
                    <a:pt x="129" y="366"/>
                  </a:cubicBezTo>
                  <a:cubicBezTo>
                    <a:pt x="71" y="366"/>
                    <a:pt x="27" y="342"/>
                    <a:pt x="0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0"/>
            <p:cNvSpPr>
              <a:spLocks/>
            </p:cNvSpPr>
            <p:nvPr userDrawn="1"/>
          </p:nvSpPr>
          <p:spPr bwMode="white">
            <a:xfrm>
              <a:off x="7121" y="3843"/>
              <a:ext cx="48" cy="65"/>
            </a:xfrm>
            <a:custGeom>
              <a:avLst/>
              <a:gdLst>
                <a:gd name="T0" fmla="*/ 21 w 48"/>
                <a:gd name="T1" fmla="*/ 65 h 65"/>
                <a:gd name="T2" fmla="*/ 21 w 48"/>
                <a:gd name="T3" fmla="*/ 5 h 65"/>
                <a:gd name="T4" fmla="*/ 0 w 48"/>
                <a:gd name="T5" fmla="*/ 5 h 65"/>
                <a:gd name="T6" fmla="*/ 0 w 48"/>
                <a:gd name="T7" fmla="*/ 0 h 65"/>
                <a:gd name="T8" fmla="*/ 48 w 48"/>
                <a:gd name="T9" fmla="*/ 0 h 65"/>
                <a:gd name="T10" fmla="*/ 48 w 48"/>
                <a:gd name="T11" fmla="*/ 5 h 65"/>
                <a:gd name="T12" fmla="*/ 27 w 48"/>
                <a:gd name="T13" fmla="*/ 5 h 65"/>
                <a:gd name="T14" fmla="*/ 27 w 48"/>
                <a:gd name="T15" fmla="*/ 65 h 65"/>
                <a:gd name="T16" fmla="*/ 21 w 48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5">
                  <a:moveTo>
                    <a:pt x="21" y="65"/>
                  </a:move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5"/>
                  </a:lnTo>
                  <a:lnTo>
                    <a:pt x="27" y="5"/>
                  </a:lnTo>
                  <a:lnTo>
                    <a:pt x="27" y="65"/>
                  </a:lnTo>
                  <a:lnTo>
                    <a:pt x="21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1"/>
            <p:cNvSpPr>
              <a:spLocks/>
            </p:cNvSpPr>
            <p:nvPr userDrawn="1"/>
          </p:nvSpPr>
          <p:spPr bwMode="white">
            <a:xfrm>
              <a:off x="7180" y="3843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5 h 65"/>
                <a:gd name="T8" fmla="*/ 6 w 41"/>
                <a:gd name="T9" fmla="*/ 5 h 65"/>
                <a:gd name="T10" fmla="*/ 6 w 41"/>
                <a:gd name="T11" fmla="*/ 29 h 65"/>
                <a:gd name="T12" fmla="*/ 40 w 41"/>
                <a:gd name="T13" fmla="*/ 29 h 65"/>
                <a:gd name="T14" fmla="*/ 40 w 41"/>
                <a:gd name="T15" fmla="*/ 34 h 65"/>
                <a:gd name="T16" fmla="*/ 6 w 41"/>
                <a:gd name="T17" fmla="*/ 34 h 65"/>
                <a:gd name="T18" fmla="*/ 6 w 41"/>
                <a:gd name="T19" fmla="*/ 60 h 65"/>
                <a:gd name="T20" fmla="*/ 41 w 41"/>
                <a:gd name="T21" fmla="*/ 60 h 65"/>
                <a:gd name="T22" fmla="*/ 41 w 41"/>
                <a:gd name="T23" fmla="*/ 65 h 65"/>
                <a:gd name="T24" fmla="*/ 0 w 41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5"/>
                  </a:lnTo>
                  <a:lnTo>
                    <a:pt x="6" y="5"/>
                  </a:lnTo>
                  <a:lnTo>
                    <a:pt x="6" y="29"/>
                  </a:lnTo>
                  <a:lnTo>
                    <a:pt x="40" y="29"/>
                  </a:lnTo>
                  <a:lnTo>
                    <a:pt x="40" y="34"/>
                  </a:lnTo>
                  <a:lnTo>
                    <a:pt x="6" y="34"/>
                  </a:lnTo>
                  <a:lnTo>
                    <a:pt x="6" y="60"/>
                  </a:lnTo>
                  <a:lnTo>
                    <a:pt x="41" y="60"/>
                  </a:lnTo>
                  <a:lnTo>
                    <a:pt x="4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white">
            <a:xfrm>
              <a:off x="7235" y="3843"/>
              <a:ext cx="44" cy="65"/>
            </a:xfrm>
            <a:custGeom>
              <a:avLst/>
              <a:gdLst>
                <a:gd name="T0" fmla="*/ 207 w 244"/>
                <a:gd name="T1" fmla="*/ 353 h 353"/>
                <a:gd name="T2" fmla="*/ 108 w 244"/>
                <a:gd name="T3" fmla="*/ 207 h 353"/>
                <a:gd name="T4" fmla="*/ 30 w 244"/>
                <a:gd name="T5" fmla="*/ 207 h 353"/>
                <a:gd name="T6" fmla="*/ 30 w 244"/>
                <a:gd name="T7" fmla="*/ 353 h 353"/>
                <a:gd name="T8" fmla="*/ 0 w 244"/>
                <a:gd name="T9" fmla="*/ 353 h 353"/>
                <a:gd name="T10" fmla="*/ 0 w 244"/>
                <a:gd name="T11" fmla="*/ 0 h 353"/>
                <a:gd name="T12" fmla="*/ 132 w 244"/>
                <a:gd name="T13" fmla="*/ 0 h 353"/>
                <a:gd name="T14" fmla="*/ 239 w 244"/>
                <a:gd name="T15" fmla="*/ 103 h 353"/>
                <a:gd name="T16" fmla="*/ 141 w 244"/>
                <a:gd name="T17" fmla="*/ 205 h 353"/>
                <a:gd name="T18" fmla="*/ 244 w 244"/>
                <a:gd name="T19" fmla="*/ 353 h 353"/>
                <a:gd name="T20" fmla="*/ 207 w 244"/>
                <a:gd name="T21" fmla="*/ 353 h 353"/>
                <a:gd name="T22" fmla="*/ 208 w 244"/>
                <a:gd name="T23" fmla="*/ 103 h 353"/>
                <a:gd name="T24" fmla="*/ 129 w 244"/>
                <a:gd name="T25" fmla="*/ 27 h 353"/>
                <a:gd name="T26" fmla="*/ 30 w 244"/>
                <a:gd name="T27" fmla="*/ 27 h 353"/>
                <a:gd name="T28" fmla="*/ 30 w 244"/>
                <a:gd name="T29" fmla="*/ 179 h 353"/>
                <a:gd name="T30" fmla="*/ 129 w 244"/>
                <a:gd name="T31" fmla="*/ 179 h 353"/>
                <a:gd name="T32" fmla="*/ 208 w 244"/>
                <a:gd name="T33" fmla="*/ 10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4" h="353">
                  <a:moveTo>
                    <a:pt x="207" y="353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0" y="353"/>
                    <a:pt x="30" y="353"/>
                    <a:pt x="30" y="353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3" y="0"/>
                    <a:pt x="239" y="38"/>
                    <a:pt x="239" y="103"/>
                  </a:cubicBezTo>
                  <a:cubicBezTo>
                    <a:pt x="239" y="167"/>
                    <a:pt x="194" y="203"/>
                    <a:pt x="141" y="205"/>
                  </a:cubicBezTo>
                  <a:cubicBezTo>
                    <a:pt x="244" y="353"/>
                    <a:pt x="244" y="353"/>
                    <a:pt x="244" y="353"/>
                  </a:cubicBezTo>
                  <a:lnTo>
                    <a:pt x="207" y="353"/>
                  </a:lnTo>
                  <a:close/>
                  <a:moveTo>
                    <a:pt x="208" y="103"/>
                  </a:moveTo>
                  <a:cubicBezTo>
                    <a:pt x="208" y="58"/>
                    <a:pt x="176" y="27"/>
                    <a:pt x="1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129" y="179"/>
                    <a:pt x="129" y="179"/>
                    <a:pt x="129" y="179"/>
                  </a:cubicBezTo>
                  <a:cubicBezTo>
                    <a:pt x="176" y="179"/>
                    <a:pt x="208" y="148"/>
                    <a:pt x="208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Oval 23"/>
            <p:cNvSpPr>
              <a:spLocks noChangeArrowheads="1"/>
            </p:cNvSpPr>
            <p:nvPr userDrawn="1"/>
          </p:nvSpPr>
          <p:spPr bwMode="white">
            <a:xfrm>
              <a:off x="7288" y="3900"/>
              <a:ext cx="9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4"/>
            <p:cNvSpPr>
              <a:spLocks/>
            </p:cNvSpPr>
            <p:nvPr userDrawn="1"/>
          </p:nvSpPr>
          <p:spPr bwMode="white">
            <a:xfrm>
              <a:off x="6957" y="3932"/>
              <a:ext cx="46" cy="66"/>
            </a:xfrm>
            <a:custGeom>
              <a:avLst/>
              <a:gdLst>
                <a:gd name="T0" fmla="*/ 0 w 255"/>
                <a:gd name="T1" fmla="*/ 309 h 366"/>
                <a:gd name="T2" fmla="*/ 19 w 255"/>
                <a:gd name="T3" fmla="*/ 287 h 366"/>
                <a:gd name="T4" fmla="*/ 130 w 255"/>
                <a:gd name="T5" fmla="*/ 338 h 366"/>
                <a:gd name="T6" fmla="*/ 223 w 255"/>
                <a:gd name="T7" fmla="*/ 267 h 366"/>
                <a:gd name="T8" fmla="*/ 11 w 255"/>
                <a:gd name="T9" fmla="*/ 94 h 366"/>
                <a:gd name="T10" fmla="*/ 127 w 255"/>
                <a:gd name="T11" fmla="*/ 0 h 366"/>
                <a:gd name="T12" fmla="*/ 247 w 255"/>
                <a:gd name="T13" fmla="*/ 49 h 366"/>
                <a:gd name="T14" fmla="*/ 227 w 255"/>
                <a:gd name="T15" fmla="*/ 72 h 366"/>
                <a:gd name="T16" fmla="*/ 125 w 255"/>
                <a:gd name="T17" fmla="*/ 27 h 366"/>
                <a:gd name="T18" fmla="*/ 43 w 255"/>
                <a:gd name="T19" fmla="*/ 92 h 366"/>
                <a:gd name="T20" fmla="*/ 255 w 255"/>
                <a:gd name="T21" fmla="*/ 265 h 366"/>
                <a:gd name="T22" fmla="*/ 129 w 255"/>
                <a:gd name="T23" fmla="*/ 366 h 366"/>
                <a:gd name="T24" fmla="*/ 0 w 255"/>
                <a:gd name="T25" fmla="*/ 30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66">
                  <a:moveTo>
                    <a:pt x="0" y="309"/>
                  </a:moveTo>
                  <a:cubicBezTo>
                    <a:pt x="19" y="287"/>
                    <a:pt x="19" y="287"/>
                    <a:pt x="19" y="287"/>
                  </a:cubicBezTo>
                  <a:cubicBezTo>
                    <a:pt x="42" y="313"/>
                    <a:pt x="79" y="338"/>
                    <a:pt x="130" y="338"/>
                  </a:cubicBezTo>
                  <a:cubicBezTo>
                    <a:pt x="202" y="338"/>
                    <a:pt x="223" y="298"/>
                    <a:pt x="223" y="267"/>
                  </a:cubicBezTo>
                  <a:cubicBezTo>
                    <a:pt x="223" y="163"/>
                    <a:pt x="11" y="218"/>
                    <a:pt x="11" y="94"/>
                  </a:cubicBezTo>
                  <a:cubicBezTo>
                    <a:pt x="11" y="36"/>
                    <a:pt x="63" y="0"/>
                    <a:pt x="127" y="0"/>
                  </a:cubicBezTo>
                  <a:cubicBezTo>
                    <a:pt x="180" y="0"/>
                    <a:pt x="219" y="18"/>
                    <a:pt x="247" y="49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01" y="41"/>
                    <a:pt x="165" y="27"/>
                    <a:pt x="125" y="27"/>
                  </a:cubicBezTo>
                  <a:cubicBezTo>
                    <a:pt x="78" y="27"/>
                    <a:pt x="43" y="54"/>
                    <a:pt x="43" y="92"/>
                  </a:cubicBezTo>
                  <a:cubicBezTo>
                    <a:pt x="43" y="183"/>
                    <a:pt x="255" y="133"/>
                    <a:pt x="255" y="265"/>
                  </a:cubicBezTo>
                  <a:cubicBezTo>
                    <a:pt x="255" y="311"/>
                    <a:pt x="225" y="366"/>
                    <a:pt x="129" y="366"/>
                  </a:cubicBezTo>
                  <a:cubicBezTo>
                    <a:pt x="71" y="366"/>
                    <a:pt x="27" y="342"/>
                    <a:pt x="0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5"/>
            <p:cNvSpPr>
              <a:spLocks/>
            </p:cNvSpPr>
            <p:nvPr userDrawn="1"/>
          </p:nvSpPr>
          <p:spPr bwMode="white">
            <a:xfrm>
              <a:off x="7016" y="3932"/>
              <a:ext cx="61" cy="65"/>
            </a:xfrm>
            <a:custGeom>
              <a:avLst/>
              <a:gdLst>
                <a:gd name="T0" fmla="*/ 55 w 61"/>
                <a:gd name="T1" fmla="*/ 65 h 65"/>
                <a:gd name="T2" fmla="*/ 55 w 61"/>
                <a:gd name="T3" fmla="*/ 8 h 65"/>
                <a:gd name="T4" fmla="*/ 32 w 61"/>
                <a:gd name="T5" fmla="*/ 65 h 65"/>
                <a:gd name="T6" fmla="*/ 29 w 61"/>
                <a:gd name="T7" fmla="*/ 65 h 65"/>
                <a:gd name="T8" fmla="*/ 6 w 61"/>
                <a:gd name="T9" fmla="*/ 8 h 65"/>
                <a:gd name="T10" fmla="*/ 6 w 61"/>
                <a:gd name="T11" fmla="*/ 65 h 65"/>
                <a:gd name="T12" fmla="*/ 0 w 61"/>
                <a:gd name="T13" fmla="*/ 65 h 65"/>
                <a:gd name="T14" fmla="*/ 0 w 61"/>
                <a:gd name="T15" fmla="*/ 0 h 65"/>
                <a:gd name="T16" fmla="*/ 9 w 61"/>
                <a:gd name="T17" fmla="*/ 0 h 65"/>
                <a:gd name="T18" fmla="*/ 30 w 61"/>
                <a:gd name="T19" fmla="*/ 54 h 65"/>
                <a:gd name="T20" fmla="*/ 52 w 61"/>
                <a:gd name="T21" fmla="*/ 0 h 65"/>
                <a:gd name="T22" fmla="*/ 61 w 61"/>
                <a:gd name="T23" fmla="*/ 0 h 65"/>
                <a:gd name="T24" fmla="*/ 61 w 61"/>
                <a:gd name="T25" fmla="*/ 65 h 65"/>
                <a:gd name="T26" fmla="*/ 55 w 61"/>
                <a:gd name="T2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5">
                  <a:moveTo>
                    <a:pt x="55" y="65"/>
                  </a:moveTo>
                  <a:lnTo>
                    <a:pt x="55" y="8"/>
                  </a:lnTo>
                  <a:lnTo>
                    <a:pt x="32" y="65"/>
                  </a:lnTo>
                  <a:lnTo>
                    <a:pt x="29" y="65"/>
                  </a:lnTo>
                  <a:lnTo>
                    <a:pt x="6" y="8"/>
                  </a:lnTo>
                  <a:lnTo>
                    <a:pt x="6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9" y="0"/>
                  </a:lnTo>
                  <a:lnTo>
                    <a:pt x="30" y="54"/>
                  </a:lnTo>
                  <a:lnTo>
                    <a:pt x="52" y="0"/>
                  </a:lnTo>
                  <a:lnTo>
                    <a:pt x="61" y="0"/>
                  </a:lnTo>
                  <a:lnTo>
                    <a:pt x="61" y="65"/>
                  </a:lnTo>
                  <a:lnTo>
                    <a:pt x="55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6"/>
            <p:cNvSpPr>
              <a:spLocks noEditPoints="1"/>
            </p:cNvSpPr>
            <p:nvPr userDrawn="1"/>
          </p:nvSpPr>
          <p:spPr bwMode="white">
            <a:xfrm>
              <a:off x="7086" y="3932"/>
              <a:ext cx="60" cy="65"/>
            </a:xfrm>
            <a:custGeom>
              <a:avLst/>
              <a:gdLst>
                <a:gd name="T0" fmla="*/ 53 w 60"/>
                <a:gd name="T1" fmla="*/ 65 h 65"/>
                <a:gd name="T2" fmla="*/ 47 w 60"/>
                <a:gd name="T3" fmla="*/ 49 h 65"/>
                <a:gd name="T4" fmla="*/ 13 w 60"/>
                <a:gd name="T5" fmla="*/ 49 h 65"/>
                <a:gd name="T6" fmla="*/ 7 w 60"/>
                <a:gd name="T7" fmla="*/ 65 h 65"/>
                <a:gd name="T8" fmla="*/ 0 w 60"/>
                <a:gd name="T9" fmla="*/ 65 h 65"/>
                <a:gd name="T10" fmla="*/ 27 w 60"/>
                <a:gd name="T11" fmla="*/ 0 h 65"/>
                <a:gd name="T12" fmla="*/ 33 w 60"/>
                <a:gd name="T13" fmla="*/ 0 h 65"/>
                <a:gd name="T14" fmla="*/ 60 w 60"/>
                <a:gd name="T15" fmla="*/ 65 h 65"/>
                <a:gd name="T16" fmla="*/ 53 w 60"/>
                <a:gd name="T17" fmla="*/ 65 h 65"/>
                <a:gd name="T18" fmla="*/ 30 w 60"/>
                <a:gd name="T19" fmla="*/ 7 h 65"/>
                <a:gd name="T20" fmla="*/ 15 w 60"/>
                <a:gd name="T21" fmla="*/ 44 h 65"/>
                <a:gd name="T22" fmla="*/ 45 w 60"/>
                <a:gd name="T23" fmla="*/ 44 h 65"/>
                <a:gd name="T24" fmla="*/ 30 w 60"/>
                <a:gd name="T25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5">
                  <a:moveTo>
                    <a:pt x="53" y="65"/>
                  </a:moveTo>
                  <a:lnTo>
                    <a:pt x="47" y="49"/>
                  </a:lnTo>
                  <a:lnTo>
                    <a:pt x="13" y="49"/>
                  </a:lnTo>
                  <a:lnTo>
                    <a:pt x="7" y="65"/>
                  </a:lnTo>
                  <a:lnTo>
                    <a:pt x="0" y="65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60" y="65"/>
                  </a:lnTo>
                  <a:lnTo>
                    <a:pt x="53" y="65"/>
                  </a:lnTo>
                  <a:close/>
                  <a:moveTo>
                    <a:pt x="30" y="7"/>
                  </a:moveTo>
                  <a:lnTo>
                    <a:pt x="15" y="44"/>
                  </a:lnTo>
                  <a:lnTo>
                    <a:pt x="45" y="44"/>
                  </a:lnTo>
                  <a:lnTo>
                    <a:pt x="3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white">
            <a:xfrm>
              <a:off x="7155" y="3932"/>
              <a:ext cx="45" cy="65"/>
            </a:xfrm>
            <a:custGeom>
              <a:avLst/>
              <a:gdLst>
                <a:gd name="T0" fmla="*/ 207 w 244"/>
                <a:gd name="T1" fmla="*/ 354 h 354"/>
                <a:gd name="T2" fmla="*/ 108 w 244"/>
                <a:gd name="T3" fmla="*/ 208 h 354"/>
                <a:gd name="T4" fmla="*/ 30 w 244"/>
                <a:gd name="T5" fmla="*/ 208 h 354"/>
                <a:gd name="T6" fmla="*/ 30 w 244"/>
                <a:gd name="T7" fmla="*/ 354 h 354"/>
                <a:gd name="T8" fmla="*/ 0 w 244"/>
                <a:gd name="T9" fmla="*/ 354 h 354"/>
                <a:gd name="T10" fmla="*/ 0 w 244"/>
                <a:gd name="T11" fmla="*/ 0 h 354"/>
                <a:gd name="T12" fmla="*/ 132 w 244"/>
                <a:gd name="T13" fmla="*/ 0 h 354"/>
                <a:gd name="T14" fmla="*/ 240 w 244"/>
                <a:gd name="T15" fmla="*/ 104 h 354"/>
                <a:gd name="T16" fmla="*/ 142 w 244"/>
                <a:gd name="T17" fmla="*/ 206 h 354"/>
                <a:gd name="T18" fmla="*/ 244 w 244"/>
                <a:gd name="T19" fmla="*/ 354 h 354"/>
                <a:gd name="T20" fmla="*/ 207 w 244"/>
                <a:gd name="T21" fmla="*/ 354 h 354"/>
                <a:gd name="T22" fmla="*/ 208 w 244"/>
                <a:gd name="T23" fmla="*/ 104 h 354"/>
                <a:gd name="T24" fmla="*/ 129 w 244"/>
                <a:gd name="T25" fmla="*/ 28 h 354"/>
                <a:gd name="T26" fmla="*/ 30 w 244"/>
                <a:gd name="T27" fmla="*/ 28 h 354"/>
                <a:gd name="T28" fmla="*/ 30 w 244"/>
                <a:gd name="T29" fmla="*/ 180 h 354"/>
                <a:gd name="T30" fmla="*/ 129 w 244"/>
                <a:gd name="T31" fmla="*/ 180 h 354"/>
                <a:gd name="T32" fmla="*/ 208 w 244"/>
                <a:gd name="T33" fmla="*/ 10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4" h="354">
                  <a:moveTo>
                    <a:pt x="207" y="354"/>
                  </a:moveTo>
                  <a:cubicBezTo>
                    <a:pt x="108" y="208"/>
                    <a:pt x="108" y="208"/>
                    <a:pt x="108" y="208"/>
                  </a:cubicBezTo>
                  <a:cubicBezTo>
                    <a:pt x="30" y="208"/>
                    <a:pt x="30" y="208"/>
                    <a:pt x="30" y="208"/>
                  </a:cubicBezTo>
                  <a:cubicBezTo>
                    <a:pt x="30" y="354"/>
                    <a:pt x="30" y="354"/>
                    <a:pt x="30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3" y="0"/>
                    <a:pt x="240" y="39"/>
                    <a:pt x="240" y="104"/>
                  </a:cubicBezTo>
                  <a:cubicBezTo>
                    <a:pt x="240" y="168"/>
                    <a:pt x="194" y="204"/>
                    <a:pt x="142" y="206"/>
                  </a:cubicBezTo>
                  <a:cubicBezTo>
                    <a:pt x="244" y="354"/>
                    <a:pt x="244" y="354"/>
                    <a:pt x="244" y="354"/>
                  </a:cubicBezTo>
                  <a:lnTo>
                    <a:pt x="207" y="354"/>
                  </a:lnTo>
                  <a:close/>
                  <a:moveTo>
                    <a:pt x="208" y="104"/>
                  </a:moveTo>
                  <a:cubicBezTo>
                    <a:pt x="208" y="59"/>
                    <a:pt x="176" y="28"/>
                    <a:pt x="1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129" y="180"/>
                    <a:pt x="129" y="180"/>
                    <a:pt x="129" y="180"/>
                  </a:cubicBezTo>
                  <a:cubicBezTo>
                    <a:pt x="176" y="180"/>
                    <a:pt x="208" y="148"/>
                    <a:pt x="208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8"/>
            <p:cNvSpPr>
              <a:spLocks/>
            </p:cNvSpPr>
            <p:nvPr userDrawn="1"/>
          </p:nvSpPr>
          <p:spPr bwMode="white">
            <a:xfrm>
              <a:off x="7207" y="3932"/>
              <a:ext cx="48" cy="65"/>
            </a:xfrm>
            <a:custGeom>
              <a:avLst/>
              <a:gdLst>
                <a:gd name="T0" fmla="*/ 21 w 48"/>
                <a:gd name="T1" fmla="*/ 65 h 65"/>
                <a:gd name="T2" fmla="*/ 21 w 48"/>
                <a:gd name="T3" fmla="*/ 6 h 65"/>
                <a:gd name="T4" fmla="*/ 0 w 48"/>
                <a:gd name="T5" fmla="*/ 6 h 65"/>
                <a:gd name="T6" fmla="*/ 0 w 48"/>
                <a:gd name="T7" fmla="*/ 0 h 65"/>
                <a:gd name="T8" fmla="*/ 48 w 48"/>
                <a:gd name="T9" fmla="*/ 0 h 65"/>
                <a:gd name="T10" fmla="*/ 48 w 48"/>
                <a:gd name="T11" fmla="*/ 6 h 65"/>
                <a:gd name="T12" fmla="*/ 27 w 48"/>
                <a:gd name="T13" fmla="*/ 6 h 65"/>
                <a:gd name="T14" fmla="*/ 27 w 48"/>
                <a:gd name="T15" fmla="*/ 65 h 65"/>
                <a:gd name="T16" fmla="*/ 21 w 48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5">
                  <a:moveTo>
                    <a:pt x="21" y="65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6"/>
                  </a:lnTo>
                  <a:lnTo>
                    <a:pt x="27" y="6"/>
                  </a:lnTo>
                  <a:lnTo>
                    <a:pt x="27" y="65"/>
                  </a:lnTo>
                  <a:lnTo>
                    <a:pt x="21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9"/>
            <p:cNvSpPr>
              <a:spLocks/>
            </p:cNvSpPr>
            <p:nvPr userDrawn="1"/>
          </p:nvSpPr>
          <p:spPr bwMode="white">
            <a:xfrm>
              <a:off x="7266" y="3932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6 h 65"/>
                <a:gd name="T8" fmla="*/ 6 w 41"/>
                <a:gd name="T9" fmla="*/ 6 h 65"/>
                <a:gd name="T10" fmla="*/ 6 w 41"/>
                <a:gd name="T11" fmla="*/ 30 h 65"/>
                <a:gd name="T12" fmla="*/ 40 w 41"/>
                <a:gd name="T13" fmla="*/ 30 h 65"/>
                <a:gd name="T14" fmla="*/ 40 w 41"/>
                <a:gd name="T15" fmla="*/ 35 h 65"/>
                <a:gd name="T16" fmla="*/ 6 w 41"/>
                <a:gd name="T17" fmla="*/ 35 h 65"/>
                <a:gd name="T18" fmla="*/ 6 w 41"/>
                <a:gd name="T19" fmla="*/ 60 h 65"/>
                <a:gd name="T20" fmla="*/ 41 w 41"/>
                <a:gd name="T21" fmla="*/ 60 h 65"/>
                <a:gd name="T22" fmla="*/ 41 w 41"/>
                <a:gd name="T23" fmla="*/ 65 h 65"/>
                <a:gd name="T24" fmla="*/ 0 w 41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6" y="6"/>
                  </a:lnTo>
                  <a:lnTo>
                    <a:pt x="6" y="30"/>
                  </a:lnTo>
                  <a:lnTo>
                    <a:pt x="40" y="30"/>
                  </a:lnTo>
                  <a:lnTo>
                    <a:pt x="40" y="35"/>
                  </a:lnTo>
                  <a:lnTo>
                    <a:pt x="6" y="35"/>
                  </a:lnTo>
                  <a:lnTo>
                    <a:pt x="6" y="60"/>
                  </a:lnTo>
                  <a:lnTo>
                    <a:pt x="41" y="60"/>
                  </a:lnTo>
                  <a:lnTo>
                    <a:pt x="4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0"/>
            <p:cNvSpPr>
              <a:spLocks noEditPoints="1"/>
            </p:cNvSpPr>
            <p:nvPr userDrawn="1"/>
          </p:nvSpPr>
          <p:spPr bwMode="white">
            <a:xfrm>
              <a:off x="7321" y="3932"/>
              <a:ext cx="44" cy="65"/>
            </a:xfrm>
            <a:custGeom>
              <a:avLst/>
              <a:gdLst>
                <a:gd name="T0" fmla="*/ 208 w 244"/>
                <a:gd name="T1" fmla="*/ 354 h 354"/>
                <a:gd name="T2" fmla="*/ 109 w 244"/>
                <a:gd name="T3" fmla="*/ 208 h 354"/>
                <a:gd name="T4" fmla="*/ 31 w 244"/>
                <a:gd name="T5" fmla="*/ 208 h 354"/>
                <a:gd name="T6" fmla="*/ 31 w 244"/>
                <a:gd name="T7" fmla="*/ 354 h 354"/>
                <a:gd name="T8" fmla="*/ 0 w 244"/>
                <a:gd name="T9" fmla="*/ 354 h 354"/>
                <a:gd name="T10" fmla="*/ 0 w 244"/>
                <a:gd name="T11" fmla="*/ 0 h 354"/>
                <a:gd name="T12" fmla="*/ 132 w 244"/>
                <a:gd name="T13" fmla="*/ 0 h 354"/>
                <a:gd name="T14" fmla="*/ 240 w 244"/>
                <a:gd name="T15" fmla="*/ 104 h 354"/>
                <a:gd name="T16" fmla="*/ 142 w 244"/>
                <a:gd name="T17" fmla="*/ 206 h 354"/>
                <a:gd name="T18" fmla="*/ 244 w 244"/>
                <a:gd name="T19" fmla="*/ 354 h 354"/>
                <a:gd name="T20" fmla="*/ 208 w 244"/>
                <a:gd name="T21" fmla="*/ 354 h 354"/>
                <a:gd name="T22" fmla="*/ 208 w 244"/>
                <a:gd name="T23" fmla="*/ 104 h 354"/>
                <a:gd name="T24" fmla="*/ 130 w 244"/>
                <a:gd name="T25" fmla="*/ 28 h 354"/>
                <a:gd name="T26" fmla="*/ 31 w 244"/>
                <a:gd name="T27" fmla="*/ 28 h 354"/>
                <a:gd name="T28" fmla="*/ 31 w 244"/>
                <a:gd name="T29" fmla="*/ 180 h 354"/>
                <a:gd name="T30" fmla="*/ 130 w 244"/>
                <a:gd name="T31" fmla="*/ 180 h 354"/>
                <a:gd name="T32" fmla="*/ 208 w 244"/>
                <a:gd name="T33" fmla="*/ 10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4" h="354">
                  <a:moveTo>
                    <a:pt x="208" y="354"/>
                  </a:moveTo>
                  <a:cubicBezTo>
                    <a:pt x="109" y="208"/>
                    <a:pt x="109" y="208"/>
                    <a:pt x="109" y="208"/>
                  </a:cubicBezTo>
                  <a:cubicBezTo>
                    <a:pt x="31" y="208"/>
                    <a:pt x="31" y="208"/>
                    <a:pt x="31" y="208"/>
                  </a:cubicBezTo>
                  <a:cubicBezTo>
                    <a:pt x="31" y="354"/>
                    <a:pt x="31" y="354"/>
                    <a:pt x="31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3" y="0"/>
                    <a:pt x="240" y="39"/>
                    <a:pt x="240" y="104"/>
                  </a:cubicBezTo>
                  <a:cubicBezTo>
                    <a:pt x="240" y="168"/>
                    <a:pt x="195" y="204"/>
                    <a:pt x="142" y="206"/>
                  </a:cubicBezTo>
                  <a:cubicBezTo>
                    <a:pt x="244" y="354"/>
                    <a:pt x="244" y="354"/>
                    <a:pt x="244" y="354"/>
                  </a:cubicBezTo>
                  <a:lnTo>
                    <a:pt x="208" y="354"/>
                  </a:lnTo>
                  <a:close/>
                  <a:moveTo>
                    <a:pt x="208" y="104"/>
                  </a:moveTo>
                  <a:cubicBezTo>
                    <a:pt x="208" y="59"/>
                    <a:pt x="176" y="28"/>
                    <a:pt x="1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130" y="180"/>
                    <a:pt x="130" y="180"/>
                    <a:pt x="130" y="180"/>
                  </a:cubicBezTo>
                  <a:cubicBezTo>
                    <a:pt x="176" y="180"/>
                    <a:pt x="208" y="148"/>
                    <a:pt x="208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Oval 31"/>
            <p:cNvSpPr>
              <a:spLocks noChangeArrowheads="1"/>
            </p:cNvSpPr>
            <p:nvPr userDrawn="1"/>
          </p:nvSpPr>
          <p:spPr bwMode="white">
            <a:xfrm>
              <a:off x="7372" y="3990"/>
              <a:ext cx="9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2"/>
            <p:cNvSpPr>
              <a:spLocks/>
            </p:cNvSpPr>
            <p:nvPr userDrawn="1"/>
          </p:nvSpPr>
          <p:spPr bwMode="white">
            <a:xfrm>
              <a:off x="6957" y="4021"/>
              <a:ext cx="46" cy="67"/>
            </a:xfrm>
            <a:custGeom>
              <a:avLst/>
              <a:gdLst>
                <a:gd name="T0" fmla="*/ 0 w 255"/>
                <a:gd name="T1" fmla="*/ 310 h 366"/>
                <a:gd name="T2" fmla="*/ 19 w 255"/>
                <a:gd name="T3" fmla="*/ 287 h 366"/>
                <a:gd name="T4" fmla="*/ 130 w 255"/>
                <a:gd name="T5" fmla="*/ 338 h 366"/>
                <a:gd name="T6" fmla="*/ 223 w 255"/>
                <a:gd name="T7" fmla="*/ 268 h 366"/>
                <a:gd name="T8" fmla="*/ 11 w 255"/>
                <a:gd name="T9" fmla="*/ 94 h 366"/>
                <a:gd name="T10" fmla="*/ 127 w 255"/>
                <a:gd name="T11" fmla="*/ 0 h 366"/>
                <a:gd name="T12" fmla="*/ 247 w 255"/>
                <a:gd name="T13" fmla="*/ 50 h 366"/>
                <a:gd name="T14" fmla="*/ 227 w 255"/>
                <a:gd name="T15" fmla="*/ 72 h 366"/>
                <a:gd name="T16" fmla="*/ 125 w 255"/>
                <a:gd name="T17" fmla="*/ 28 h 366"/>
                <a:gd name="T18" fmla="*/ 43 w 255"/>
                <a:gd name="T19" fmla="*/ 93 h 366"/>
                <a:gd name="T20" fmla="*/ 255 w 255"/>
                <a:gd name="T21" fmla="*/ 266 h 366"/>
                <a:gd name="T22" fmla="*/ 129 w 255"/>
                <a:gd name="T23" fmla="*/ 366 h 366"/>
                <a:gd name="T24" fmla="*/ 0 w 255"/>
                <a:gd name="T25" fmla="*/ 31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66">
                  <a:moveTo>
                    <a:pt x="0" y="310"/>
                  </a:moveTo>
                  <a:cubicBezTo>
                    <a:pt x="19" y="287"/>
                    <a:pt x="19" y="287"/>
                    <a:pt x="19" y="287"/>
                  </a:cubicBezTo>
                  <a:cubicBezTo>
                    <a:pt x="42" y="313"/>
                    <a:pt x="79" y="338"/>
                    <a:pt x="130" y="338"/>
                  </a:cubicBezTo>
                  <a:cubicBezTo>
                    <a:pt x="202" y="338"/>
                    <a:pt x="223" y="298"/>
                    <a:pt x="223" y="268"/>
                  </a:cubicBezTo>
                  <a:cubicBezTo>
                    <a:pt x="223" y="164"/>
                    <a:pt x="11" y="218"/>
                    <a:pt x="11" y="94"/>
                  </a:cubicBezTo>
                  <a:cubicBezTo>
                    <a:pt x="11" y="37"/>
                    <a:pt x="63" y="0"/>
                    <a:pt x="127" y="0"/>
                  </a:cubicBezTo>
                  <a:cubicBezTo>
                    <a:pt x="180" y="0"/>
                    <a:pt x="219" y="19"/>
                    <a:pt x="247" y="5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01" y="41"/>
                    <a:pt x="165" y="28"/>
                    <a:pt x="125" y="28"/>
                  </a:cubicBezTo>
                  <a:cubicBezTo>
                    <a:pt x="78" y="28"/>
                    <a:pt x="43" y="55"/>
                    <a:pt x="43" y="93"/>
                  </a:cubicBezTo>
                  <a:cubicBezTo>
                    <a:pt x="43" y="184"/>
                    <a:pt x="255" y="134"/>
                    <a:pt x="255" y="266"/>
                  </a:cubicBezTo>
                  <a:cubicBezTo>
                    <a:pt x="255" y="311"/>
                    <a:pt x="225" y="366"/>
                    <a:pt x="129" y="366"/>
                  </a:cubicBezTo>
                  <a:cubicBezTo>
                    <a:pt x="71" y="366"/>
                    <a:pt x="27" y="343"/>
                    <a:pt x="0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3"/>
            <p:cNvSpPr>
              <a:spLocks noEditPoints="1"/>
            </p:cNvSpPr>
            <p:nvPr userDrawn="1"/>
          </p:nvSpPr>
          <p:spPr bwMode="white">
            <a:xfrm>
              <a:off x="7005" y="4022"/>
              <a:ext cx="59" cy="65"/>
            </a:xfrm>
            <a:custGeom>
              <a:avLst/>
              <a:gdLst>
                <a:gd name="T0" fmla="*/ 53 w 59"/>
                <a:gd name="T1" fmla="*/ 65 h 65"/>
                <a:gd name="T2" fmla="*/ 47 w 59"/>
                <a:gd name="T3" fmla="*/ 49 h 65"/>
                <a:gd name="T4" fmla="*/ 13 w 59"/>
                <a:gd name="T5" fmla="*/ 49 h 65"/>
                <a:gd name="T6" fmla="*/ 6 w 59"/>
                <a:gd name="T7" fmla="*/ 65 h 65"/>
                <a:gd name="T8" fmla="*/ 0 w 59"/>
                <a:gd name="T9" fmla="*/ 65 h 65"/>
                <a:gd name="T10" fmla="*/ 26 w 59"/>
                <a:gd name="T11" fmla="*/ 0 h 65"/>
                <a:gd name="T12" fmla="*/ 33 w 59"/>
                <a:gd name="T13" fmla="*/ 0 h 65"/>
                <a:gd name="T14" fmla="*/ 59 w 59"/>
                <a:gd name="T15" fmla="*/ 65 h 65"/>
                <a:gd name="T16" fmla="*/ 53 w 59"/>
                <a:gd name="T17" fmla="*/ 65 h 65"/>
                <a:gd name="T18" fmla="*/ 30 w 59"/>
                <a:gd name="T19" fmla="*/ 6 h 65"/>
                <a:gd name="T20" fmla="*/ 14 w 59"/>
                <a:gd name="T21" fmla="*/ 44 h 65"/>
                <a:gd name="T22" fmla="*/ 45 w 59"/>
                <a:gd name="T23" fmla="*/ 44 h 65"/>
                <a:gd name="T24" fmla="*/ 30 w 59"/>
                <a:gd name="T25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5">
                  <a:moveTo>
                    <a:pt x="53" y="65"/>
                  </a:moveTo>
                  <a:lnTo>
                    <a:pt x="47" y="49"/>
                  </a:lnTo>
                  <a:lnTo>
                    <a:pt x="13" y="49"/>
                  </a:lnTo>
                  <a:lnTo>
                    <a:pt x="6" y="65"/>
                  </a:lnTo>
                  <a:lnTo>
                    <a:pt x="0" y="65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59" y="65"/>
                  </a:lnTo>
                  <a:lnTo>
                    <a:pt x="53" y="65"/>
                  </a:lnTo>
                  <a:close/>
                  <a:moveTo>
                    <a:pt x="30" y="6"/>
                  </a:moveTo>
                  <a:lnTo>
                    <a:pt x="14" y="44"/>
                  </a:lnTo>
                  <a:lnTo>
                    <a:pt x="45" y="44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4"/>
            <p:cNvSpPr>
              <a:spLocks/>
            </p:cNvSpPr>
            <p:nvPr userDrawn="1"/>
          </p:nvSpPr>
          <p:spPr bwMode="white">
            <a:xfrm>
              <a:off x="7074" y="4022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5 h 65"/>
                <a:gd name="T8" fmla="*/ 6 w 41"/>
                <a:gd name="T9" fmla="*/ 5 h 65"/>
                <a:gd name="T10" fmla="*/ 6 w 41"/>
                <a:gd name="T11" fmla="*/ 29 h 65"/>
                <a:gd name="T12" fmla="*/ 40 w 41"/>
                <a:gd name="T13" fmla="*/ 29 h 65"/>
                <a:gd name="T14" fmla="*/ 40 w 41"/>
                <a:gd name="T15" fmla="*/ 34 h 65"/>
                <a:gd name="T16" fmla="*/ 6 w 41"/>
                <a:gd name="T17" fmla="*/ 34 h 65"/>
                <a:gd name="T18" fmla="*/ 6 w 41"/>
                <a:gd name="T19" fmla="*/ 65 h 65"/>
                <a:gd name="T20" fmla="*/ 0 w 4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5"/>
                  </a:lnTo>
                  <a:lnTo>
                    <a:pt x="6" y="5"/>
                  </a:lnTo>
                  <a:lnTo>
                    <a:pt x="6" y="29"/>
                  </a:lnTo>
                  <a:lnTo>
                    <a:pt x="40" y="29"/>
                  </a:lnTo>
                  <a:lnTo>
                    <a:pt x="40" y="34"/>
                  </a:lnTo>
                  <a:lnTo>
                    <a:pt x="6" y="34"/>
                  </a:lnTo>
                  <a:lnTo>
                    <a:pt x="6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5"/>
            <p:cNvSpPr>
              <a:spLocks/>
            </p:cNvSpPr>
            <p:nvPr userDrawn="1"/>
          </p:nvSpPr>
          <p:spPr bwMode="white">
            <a:xfrm>
              <a:off x="7126" y="4022"/>
              <a:ext cx="41" cy="65"/>
            </a:xfrm>
            <a:custGeom>
              <a:avLst/>
              <a:gdLst>
                <a:gd name="T0" fmla="*/ 0 w 41"/>
                <a:gd name="T1" fmla="*/ 65 h 65"/>
                <a:gd name="T2" fmla="*/ 0 w 41"/>
                <a:gd name="T3" fmla="*/ 0 h 65"/>
                <a:gd name="T4" fmla="*/ 41 w 41"/>
                <a:gd name="T5" fmla="*/ 0 h 65"/>
                <a:gd name="T6" fmla="*/ 41 w 41"/>
                <a:gd name="T7" fmla="*/ 5 h 65"/>
                <a:gd name="T8" fmla="*/ 6 w 41"/>
                <a:gd name="T9" fmla="*/ 5 h 65"/>
                <a:gd name="T10" fmla="*/ 6 w 41"/>
                <a:gd name="T11" fmla="*/ 29 h 65"/>
                <a:gd name="T12" fmla="*/ 41 w 41"/>
                <a:gd name="T13" fmla="*/ 29 h 65"/>
                <a:gd name="T14" fmla="*/ 41 w 41"/>
                <a:gd name="T15" fmla="*/ 34 h 65"/>
                <a:gd name="T16" fmla="*/ 6 w 41"/>
                <a:gd name="T17" fmla="*/ 34 h 65"/>
                <a:gd name="T18" fmla="*/ 6 w 41"/>
                <a:gd name="T19" fmla="*/ 59 h 65"/>
                <a:gd name="T20" fmla="*/ 41 w 41"/>
                <a:gd name="T21" fmla="*/ 59 h 65"/>
                <a:gd name="T22" fmla="*/ 41 w 41"/>
                <a:gd name="T23" fmla="*/ 65 h 65"/>
                <a:gd name="T24" fmla="*/ 0 w 41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5">
                  <a:moveTo>
                    <a:pt x="0" y="6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5"/>
                  </a:lnTo>
                  <a:lnTo>
                    <a:pt x="6" y="5"/>
                  </a:lnTo>
                  <a:lnTo>
                    <a:pt x="6" y="29"/>
                  </a:lnTo>
                  <a:lnTo>
                    <a:pt x="41" y="29"/>
                  </a:lnTo>
                  <a:lnTo>
                    <a:pt x="41" y="34"/>
                  </a:lnTo>
                  <a:lnTo>
                    <a:pt x="6" y="34"/>
                  </a:lnTo>
                  <a:lnTo>
                    <a:pt x="6" y="59"/>
                  </a:lnTo>
                  <a:lnTo>
                    <a:pt x="41" y="59"/>
                  </a:lnTo>
                  <a:lnTo>
                    <a:pt x="41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6"/>
            <p:cNvSpPr>
              <a:spLocks noEditPoints="1"/>
            </p:cNvSpPr>
            <p:nvPr userDrawn="1"/>
          </p:nvSpPr>
          <p:spPr bwMode="white">
            <a:xfrm>
              <a:off x="7181" y="4022"/>
              <a:ext cx="44" cy="65"/>
            </a:xfrm>
            <a:custGeom>
              <a:avLst/>
              <a:gdLst>
                <a:gd name="T0" fmla="*/ 208 w 244"/>
                <a:gd name="T1" fmla="*/ 354 h 354"/>
                <a:gd name="T2" fmla="*/ 108 w 244"/>
                <a:gd name="T3" fmla="*/ 207 h 354"/>
                <a:gd name="T4" fmla="*/ 30 w 244"/>
                <a:gd name="T5" fmla="*/ 207 h 354"/>
                <a:gd name="T6" fmla="*/ 30 w 244"/>
                <a:gd name="T7" fmla="*/ 354 h 354"/>
                <a:gd name="T8" fmla="*/ 0 w 244"/>
                <a:gd name="T9" fmla="*/ 354 h 354"/>
                <a:gd name="T10" fmla="*/ 0 w 244"/>
                <a:gd name="T11" fmla="*/ 0 h 354"/>
                <a:gd name="T12" fmla="*/ 132 w 244"/>
                <a:gd name="T13" fmla="*/ 0 h 354"/>
                <a:gd name="T14" fmla="*/ 240 w 244"/>
                <a:gd name="T15" fmla="*/ 103 h 354"/>
                <a:gd name="T16" fmla="*/ 142 w 244"/>
                <a:gd name="T17" fmla="*/ 205 h 354"/>
                <a:gd name="T18" fmla="*/ 244 w 244"/>
                <a:gd name="T19" fmla="*/ 354 h 354"/>
                <a:gd name="T20" fmla="*/ 208 w 244"/>
                <a:gd name="T21" fmla="*/ 354 h 354"/>
                <a:gd name="T22" fmla="*/ 208 w 244"/>
                <a:gd name="T23" fmla="*/ 103 h 354"/>
                <a:gd name="T24" fmla="*/ 130 w 244"/>
                <a:gd name="T25" fmla="*/ 27 h 354"/>
                <a:gd name="T26" fmla="*/ 30 w 244"/>
                <a:gd name="T27" fmla="*/ 27 h 354"/>
                <a:gd name="T28" fmla="*/ 30 w 244"/>
                <a:gd name="T29" fmla="*/ 180 h 354"/>
                <a:gd name="T30" fmla="*/ 130 w 244"/>
                <a:gd name="T31" fmla="*/ 180 h 354"/>
                <a:gd name="T32" fmla="*/ 208 w 244"/>
                <a:gd name="T33" fmla="*/ 10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4" h="354">
                  <a:moveTo>
                    <a:pt x="208" y="354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0" y="354"/>
                    <a:pt x="30" y="354"/>
                    <a:pt x="30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3" y="0"/>
                    <a:pt x="240" y="39"/>
                    <a:pt x="240" y="103"/>
                  </a:cubicBezTo>
                  <a:cubicBezTo>
                    <a:pt x="240" y="167"/>
                    <a:pt x="194" y="203"/>
                    <a:pt x="142" y="205"/>
                  </a:cubicBezTo>
                  <a:cubicBezTo>
                    <a:pt x="244" y="354"/>
                    <a:pt x="244" y="354"/>
                    <a:pt x="244" y="354"/>
                  </a:cubicBezTo>
                  <a:lnTo>
                    <a:pt x="208" y="354"/>
                  </a:lnTo>
                  <a:close/>
                  <a:moveTo>
                    <a:pt x="208" y="103"/>
                  </a:moveTo>
                  <a:cubicBezTo>
                    <a:pt x="208" y="59"/>
                    <a:pt x="176" y="27"/>
                    <a:pt x="1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130" y="180"/>
                    <a:pt x="130" y="180"/>
                    <a:pt x="130" y="180"/>
                  </a:cubicBezTo>
                  <a:cubicBezTo>
                    <a:pt x="176" y="180"/>
                    <a:pt x="208" y="148"/>
                    <a:pt x="208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Oval 37"/>
            <p:cNvSpPr>
              <a:spLocks noChangeArrowheads="1"/>
            </p:cNvSpPr>
            <p:nvPr userDrawn="1"/>
          </p:nvSpPr>
          <p:spPr bwMode="white">
            <a:xfrm>
              <a:off x="7233" y="4079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1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77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7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409700" y="2461074"/>
            <a:ext cx="9372600" cy="1371600"/>
          </a:xfrm>
        </p:spPr>
        <p:txBody>
          <a:bodyPr anchor="b" anchorCtr="0"/>
          <a:lstStyle>
            <a:lvl1pPr algn="ctr">
              <a:buFontTx/>
              <a:buNone/>
              <a:defRPr sz="6600" spc="-200" baseline="0"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5" name="Straight Connector 4"/>
          <p:cNvCxnSpPr/>
          <p:nvPr userDrawn="1"/>
        </p:nvCxnSpPr>
        <p:spPr bwMode="white">
          <a:xfrm>
            <a:off x="5695950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4" name="Straight Connector 703"/>
          <p:cNvCxnSpPr/>
          <p:nvPr userDrawn="1"/>
        </p:nvCxnSpPr>
        <p:spPr>
          <a:xfrm>
            <a:off x="5695950" y="40622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409700" y="2414016"/>
            <a:ext cx="9372600" cy="1371600"/>
          </a:xfrm>
        </p:spPr>
        <p:txBody>
          <a:bodyPr/>
          <a:lstStyle>
            <a:lvl1pPr algn="ctr">
              <a:buFontTx/>
              <a:buNone/>
              <a:defRPr sz="8000" spc="-200"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708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sp>
        <p:nvSpPr>
          <p:cNvPr id="5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5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4000"/>
          </a:blip>
          <a:stretch>
            <a:fillRect/>
          </a:stretch>
        </p:blipFill>
        <p:spPr bwMode="auto">
          <a:xfrm>
            <a:off x="0" y="484632"/>
            <a:ext cx="12192000" cy="594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Penultimat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42" y="1998303"/>
            <a:ext cx="3390172" cy="265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gray">
          <a:xfrm>
            <a:off x="4629083" y="1841637"/>
            <a:ext cx="2929156" cy="2929160"/>
            <a:chOff x="4864938" y="1600200"/>
            <a:chExt cx="2457445" cy="245744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9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 bwMode="inv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409700" y="2461074"/>
            <a:ext cx="9372600" cy="1371600"/>
          </a:xfrm>
        </p:spPr>
        <p:txBody>
          <a:bodyPr anchor="b" anchorCtr="0"/>
          <a:lstStyle>
            <a:lvl1pPr algn="ctr">
              <a:buFontTx/>
              <a:buNone/>
              <a:defRPr sz="6600" spc="-200"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95950" y="4062248"/>
            <a:ext cx="800100" cy="0"/>
          </a:xfrm>
          <a:prstGeom prst="line">
            <a:avLst/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 smtClean="0"/>
              <a:t>Click to 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 smtClean="0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 smtClean="0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 smtClean="0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813" r:id="rId2"/>
    <p:sldLayoutId id="2147483740" r:id="rId3"/>
    <p:sldLayoutId id="2147483814" r:id="rId4"/>
    <p:sldLayoutId id="2147483815" r:id="rId5"/>
    <p:sldLayoutId id="2147483739" r:id="rId6"/>
    <p:sldLayoutId id="2147483816" r:id="rId7"/>
    <p:sldLayoutId id="2147483817" r:id="rId8"/>
    <p:sldLayoutId id="2147483749" r:id="rId9"/>
    <p:sldLayoutId id="2147483818" r:id="rId10"/>
    <p:sldLayoutId id="2147483752" r:id="rId11"/>
    <p:sldLayoutId id="2147483754" r:id="rId12"/>
    <p:sldLayoutId id="2147483759" r:id="rId13"/>
    <p:sldLayoutId id="2147483760" r:id="rId14"/>
    <p:sldLayoutId id="2147483771" r:id="rId15"/>
    <p:sldLayoutId id="214748383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bg1"/>
              </a:gs>
              <a:gs pos="99000">
                <a:schemeClr val="bg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 dirty="0"/>
              <a:t>Click to 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 dirty="0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 dirty="0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 dirty="0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2017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2"/>
              </a:gs>
              <a:gs pos="99000">
                <a:schemeClr val="tx2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2608161"/>
            <a:ext cx="11430000" cy="1228028"/>
          </a:xfrm>
        </p:spPr>
        <p:txBody>
          <a:bodyPr/>
          <a:lstStyle/>
          <a:p>
            <a:r>
              <a:rPr lang="en-US" dirty="0" err="1"/>
              <a:t>Dev</a:t>
            </a:r>
            <a:r>
              <a:rPr lang="en-US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 err="1">
                <a:sym typeface="Wingdings"/>
              </a:rPr>
              <a:t>O</a:t>
            </a:r>
            <a:r>
              <a:rPr lang="en-US" dirty="0" err="1"/>
              <a:t>ps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4800" y="4894444"/>
            <a:ext cx="11430000" cy="1733808"/>
          </a:xfrm>
        </p:spPr>
        <p:txBody>
          <a:bodyPr/>
          <a:lstStyle/>
          <a:p>
            <a:r>
              <a:rPr lang="en-US" dirty="0" smtClean="0"/>
              <a:t>Jon Calalang</a:t>
            </a:r>
          </a:p>
          <a:p>
            <a:r>
              <a:rPr lang="en-US" dirty="0" smtClean="0"/>
              <a:t>Cloud/DevOps Engineer</a:t>
            </a:r>
          </a:p>
          <a:p>
            <a:r>
              <a:rPr lang="en-US" dirty="0" smtClean="0"/>
              <a:t>Fork me @</a:t>
            </a:r>
            <a:r>
              <a:rPr lang="en-US" dirty="0" err="1" smtClean="0"/>
              <a:t>jmcalalang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10712456" y="288104"/>
            <a:ext cx="1022344" cy="1022346"/>
            <a:chOff x="4864938" y="1600200"/>
            <a:chExt cx="2457445" cy="2457446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4864938" y="1600200"/>
              <a:ext cx="2457445" cy="24574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gray">
            <a:xfrm>
              <a:off x="7124857" y="3332129"/>
              <a:ext cx="154717" cy="152464"/>
            </a:xfrm>
            <a:custGeom>
              <a:avLst/>
              <a:gdLst>
                <a:gd name="T0" fmla="*/ 70 w 87"/>
                <a:gd name="T1" fmla="*/ 17 h 86"/>
                <a:gd name="T2" fmla="*/ 80 w 87"/>
                <a:gd name="T3" fmla="*/ 43 h 86"/>
                <a:gd name="T4" fmla="*/ 70 w 87"/>
                <a:gd name="T5" fmla="*/ 69 h 86"/>
                <a:gd name="T6" fmla="*/ 43 w 87"/>
                <a:gd name="T7" fmla="*/ 80 h 86"/>
                <a:gd name="T8" fmla="*/ 17 w 87"/>
                <a:gd name="T9" fmla="*/ 69 h 86"/>
                <a:gd name="T10" fmla="*/ 6 w 87"/>
                <a:gd name="T11" fmla="*/ 43 h 86"/>
                <a:gd name="T12" fmla="*/ 17 w 87"/>
                <a:gd name="T13" fmla="*/ 17 h 86"/>
                <a:gd name="T14" fmla="*/ 43 w 87"/>
                <a:gd name="T15" fmla="*/ 6 h 86"/>
                <a:gd name="T16" fmla="*/ 70 w 87"/>
                <a:gd name="T17" fmla="*/ 17 h 86"/>
                <a:gd name="T18" fmla="*/ 74 w 87"/>
                <a:gd name="T19" fmla="*/ 12 h 86"/>
                <a:gd name="T20" fmla="*/ 43 w 87"/>
                <a:gd name="T21" fmla="*/ 0 h 86"/>
                <a:gd name="T22" fmla="*/ 13 w 87"/>
                <a:gd name="T23" fmla="*/ 12 h 86"/>
                <a:gd name="T24" fmla="*/ 0 w 87"/>
                <a:gd name="T25" fmla="*/ 43 h 86"/>
                <a:gd name="T26" fmla="*/ 13 w 87"/>
                <a:gd name="T27" fmla="*/ 73 h 86"/>
                <a:gd name="T28" fmla="*/ 43 w 87"/>
                <a:gd name="T29" fmla="*/ 86 h 86"/>
                <a:gd name="T30" fmla="*/ 74 w 87"/>
                <a:gd name="T31" fmla="*/ 73 h 86"/>
                <a:gd name="T32" fmla="*/ 87 w 87"/>
                <a:gd name="T33" fmla="*/ 43 h 86"/>
                <a:gd name="T34" fmla="*/ 74 w 87"/>
                <a:gd name="T35" fmla="*/ 12 h 86"/>
                <a:gd name="T36" fmla="*/ 50 w 87"/>
                <a:gd name="T37" fmla="*/ 41 h 86"/>
                <a:gd name="T38" fmla="*/ 42 w 87"/>
                <a:gd name="T39" fmla="*/ 42 h 86"/>
                <a:gd name="T40" fmla="*/ 34 w 87"/>
                <a:gd name="T41" fmla="*/ 42 h 86"/>
                <a:gd name="T42" fmla="*/ 34 w 87"/>
                <a:gd name="T43" fmla="*/ 25 h 86"/>
                <a:gd name="T44" fmla="*/ 41 w 87"/>
                <a:gd name="T45" fmla="*/ 25 h 86"/>
                <a:gd name="T46" fmla="*/ 51 w 87"/>
                <a:gd name="T47" fmla="*/ 26 h 86"/>
                <a:gd name="T48" fmla="*/ 55 w 87"/>
                <a:gd name="T49" fmla="*/ 33 h 86"/>
                <a:gd name="T50" fmla="*/ 50 w 87"/>
                <a:gd name="T51" fmla="*/ 41 h 86"/>
                <a:gd name="T52" fmla="*/ 26 w 87"/>
                <a:gd name="T53" fmla="*/ 66 h 86"/>
                <a:gd name="T54" fmla="*/ 34 w 87"/>
                <a:gd name="T55" fmla="*/ 66 h 86"/>
                <a:gd name="T56" fmla="*/ 34 w 87"/>
                <a:gd name="T57" fmla="*/ 48 h 86"/>
                <a:gd name="T58" fmla="*/ 41 w 87"/>
                <a:gd name="T59" fmla="*/ 48 h 86"/>
                <a:gd name="T60" fmla="*/ 50 w 87"/>
                <a:gd name="T61" fmla="*/ 49 h 86"/>
                <a:gd name="T62" fmla="*/ 55 w 87"/>
                <a:gd name="T63" fmla="*/ 60 h 86"/>
                <a:gd name="T64" fmla="*/ 55 w 87"/>
                <a:gd name="T65" fmla="*/ 64 h 86"/>
                <a:gd name="T66" fmla="*/ 55 w 87"/>
                <a:gd name="T67" fmla="*/ 65 h 86"/>
                <a:gd name="T68" fmla="*/ 55 w 87"/>
                <a:gd name="T69" fmla="*/ 66 h 86"/>
                <a:gd name="T70" fmla="*/ 55 w 87"/>
                <a:gd name="T71" fmla="*/ 66 h 86"/>
                <a:gd name="T72" fmla="*/ 63 w 87"/>
                <a:gd name="T73" fmla="*/ 66 h 86"/>
                <a:gd name="T74" fmla="*/ 63 w 87"/>
                <a:gd name="T75" fmla="*/ 66 h 86"/>
                <a:gd name="T76" fmla="*/ 62 w 87"/>
                <a:gd name="T77" fmla="*/ 63 h 86"/>
                <a:gd name="T78" fmla="*/ 62 w 87"/>
                <a:gd name="T79" fmla="*/ 60 h 86"/>
                <a:gd name="T80" fmla="*/ 62 w 87"/>
                <a:gd name="T81" fmla="*/ 56 h 86"/>
                <a:gd name="T82" fmla="*/ 59 w 87"/>
                <a:gd name="T83" fmla="*/ 49 h 86"/>
                <a:gd name="T84" fmla="*/ 51 w 87"/>
                <a:gd name="T85" fmla="*/ 44 h 86"/>
                <a:gd name="T86" fmla="*/ 58 w 87"/>
                <a:gd name="T87" fmla="*/ 42 h 86"/>
                <a:gd name="T88" fmla="*/ 63 w 87"/>
                <a:gd name="T89" fmla="*/ 33 h 86"/>
                <a:gd name="T90" fmla="*/ 55 w 87"/>
                <a:gd name="T91" fmla="*/ 21 h 86"/>
                <a:gd name="T92" fmla="*/ 43 w 87"/>
                <a:gd name="T93" fmla="*/ 19 h 86"/>
                <a:gd name="T94" fmla="*/ 26 w 87"/>
                <a:gd name="T95" fmla="*/ 19 h 86"/>
                <a:gd name="T96" fmla="*/ 26 w 87"/>
                <a:gd name="T97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" h="86">
                  <a:moveTo>
                    <a:pt x="70" y="17"/>
                  </a:moveTo>
                  <a:cubicBezTo>
                    <a:pt x="77" y="24"/>
                    <a:pt x="80" y="33"/>
                    <a:pt x="80" y="43"/>
                  </a:cubicBezTo>
                  <a:cubicBezTo>
                    <a:pt x="80" y="53"/>
                    <a:pt x="77" y="62"/>
                    <a:pt x="70" y="69"/>
                  </a:cubicBezTo>
                  <a:cubicBezTo>
                    <a:pt x="62" y="76"/>
                    <a:pt x="54" y="80"/>
                    <a:pt x="43" y="80"/>
                  </a:cubicBezTo>
                  <a:cubicBezTo>
                    <a:pt x="33" y="80"/>
                    <a:pt x="24" y="76"/>
                    <a:pt x="17" y="69"/>
                  </a:cubicBezTo>
                  <a:cubicBezTo>
                    <a:pt x="10" y="62"/>
                    <a:pt x="6" y="53"/>
                    <a:pt x="6" y="43"/>
                  </a:cubicBezTo>
                  <a:cubicBezTo>
                    <a:pt x="6" y="33"/>
                    <a:pt x="10" y="24"/>
                    <a:pt x="17" y="17"/>
                  </a:cubicBezTo>
                  <a:cubicBezTo>
                    <a:pt x="24" y="9"/>
                    <a:pt x="33" y="6"/>
                    <a:pt x="43" y="6"/>
                  </a:cubicBezTo>
                  <a:cubicBezTo>
                    <a:pt x="54" y="6"/>
                    <a:pt x="62" y="9"/>
                    <a:pt x="70" y="17"/>
                  </a:cubicBezTo>
                  <a:close/>
                  <a:moveTo>
                    <a:pt x="74" y="12"/>
                  </a:moveTo>
                  <a:cubicBezTo>
                    <a:pt x="65" y="4"/>
                    <a:pt x="55" y="0"/>
                    <a:pt x="43" y="0"/>
                  </a:cubicBezTo>
                  <a:cubicBezTo>
                    <a:pt x="32" y="0"/>
                    <a:pt x="21" y="4"/>
                    <a:pt x="13" y="12"/>
                  </a:cubicBezTo>
                  <a:cubicBezTo>
                    <a:pt x="5" y="21"/>
                    <a:pt x="0" y="31"/>
                    <a:pt x="0" y="43"/>
                  </a:cubicBezTo>
                  <a:cubicBezTo>
                    <a:pt x="0" y="55"/>
                    <a:pt x="5" y="65"/>
                    <a:pt x="13" y="73"/>
                  </a:cubicBezTo>
                  <a:cubicBezTo>
                    <a:pt x="21" y="82"/>
                    <a:pt x="31" y="86"/>
                    <a:pt x="43" y="86"/>
                  </a:cubicBezTo>
                  <a:cubicBezTo>
                    <a:pt x="55" y="86"/>
                    <a:pt x="65" y="82"/>
                    <a:pt x="74" y="73"/>
                  </a:cubicBezTo>
                  <a:cubicBezTo>
                    <a:pt x="82" y="65"/>
                    <a:pt x="87" y="55"/>
                    <a:pt x="87" y="43"/>
                  </a:cubicBezTo>
                  <a:cubicBezTo>
                    <a:pt x="87" y="31"/>
                    <a:pt x="82" y="21"/>
                    <a:pt x="74" y="12"/>
                  </a:cubicBezTo>
                  <a:close/>
                  <a:moveTo>
                    <a:pt x="50" y="41"/>
                  </a:moveTo>
                  <a:cubicBezTo>
                    <a:pt x="48" y="41"/>
                    <a:pt x="45" y="42"/>
                    <a:pt x="42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6" y="25"/>
                    <a:pt x="49" y="25"/>
                    <a:pt x="51" y="26"/>
                  </a:cubicBezTo>
                  <a:cubicBezTo>
                    <a:pt x="54" y="28"/>
                    <a:pt x="55" y="30"/>
                    <a:pt x="55" y="33"/>
                  </a:cubicBezTo>
                  <a:cubicBezTo>
                    <a:pt x="55" y="37"/>
                    <a:pt x="53" y="39"/>
                    <a:pt x="50" y="41"/>
                  </a:cubicBezTo>
                  <a:close/>
                  <a:moveTo>
                    <a:pt x="26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5" y="48"/>
                    <a:pt x="48" y="48"/>
                    <a:pt x="50" y="49"/>
                  </a:cubicBezTo>
                  <a:cubicBezTo>
                    <a:pt x="53" y="51"/>
                    <a:pt x="55" y="55"/>
                    <a:pt x="55" y="60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4"/>
                    <a:pt x="62" y="63"/>
                  </a:cubicBezTo>
                  <a:cubicBezTo>
                    <a:pt x="62" y="62"/>
                    <a:pt x="62" y="61"/>
                    <a:pt x="62" y="6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4"/>
                    <a:pt x="61" y="51"/>
                    <a:pt x="59" y="49"/>
                  </a:cubicBezTo>
                  <a:cubicBezTo>
                    <a:pt x="58" y="46"/>
                    <a:pt x="55" y="45"/>
                    <a:pt x="51" y="44"/>
                  </a:cubicBezTo>
                  <a:cubicBezTo>
                    <a:pt x="54" y="44"/>
                    <a:pt x="57" y="43"/>
                    <a:pt x="58" y="42"/>
                  </a:cubicBezTo>
                  <a:cubicBezTo>
                    <a:pt x="61" y="40"/>
                    <a:pt x="63" y="37"/>
                    <a:pt x="63" y="33"/>
                  </a:cubicBezTo>
                  <a:cubicBezTo>
                    <a:pt x="63" y="27"/>
                    <a:pt x="60" y="23"/>
                    <a:pt x="55" y="21"/>
                  </a:cubicBezTo>
                  <a:cubicBezTo>
                    <a:pt x="53" y="20"/>
                    <a:pt x="48" y="19"/>
                    <a:pt x="4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gray">
            <a:xfrm>
              <a:off x="5083495" y="1818756"/>
              <a:ext cx="2020332" cy="2020332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gray">
            <a:xfrm>
              <a:off x="5191646" y="2065102"/>
              <a:ext cx="1834072" cy="1514874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2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32133" y="2730501"/>
            <a:ext cx="2740964" cy="239183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bg1">
                <a:lumMod val="50000"/>
              </a:schemeClr>
            </a:solidFill>
            <a:prstDash val="dash"/>
          </a:ln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cap="all" dirty="0" err="1"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0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Freeform 165"/>
          <p:cNvSpPr>
            <a:spLocks noChangeAspect="1" noEditPoints="1"/>
          </p:cNvSpPr>
          <p:nvPr/>
        </p:nvSpPr>
        <p:spPr bwMode="auto">
          <a:xfrm>
            <a:off x="398341" y="157903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165"/>
          <p:cNvSpPr>
            <a:spLocks noChangeAspect="1" noEditPoints="1"/>
          </p:cNvSpPr>
          <p:nvPr/>
        </p:nvSpPr>
        <p:spPr bwMode="auto">
          <a:xfrm>
            <a:off x="1090471" y="1583272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65"/>
          <p:cNvSpPr>
            <a:spLocks noChangeAspect="1" noEditPoints="1"/>
          </p:cNvSpPr>
          <p:nvPr/>
        </p:nvSpPr>
        <p:spPr bwMode="auto">
          <a:xfrm>
            <a:off x="391996" y="226058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65"/>
          <p:cNvSpPr>
            <a:spLocks noChangeAspect="1" noEditPoints="1"/>
          </p:cNvSpPr>
          <p:nvPr/>
        </p:nvSpPr>
        <p:spPr bwMode="auto">
          <a:xfrm>
            <a:off x="1084126" y="2264822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65"/>
          <p:cNvSpPr>
            <a:spLocks noChangeAspect="1" noEditPoints="1"/>
          </p:cNvSpPr>
          <p:nvPr/>
        </p:nvSpPr>
        <p:spPr bwMode="auto">
          <a:xfrm>
            <a:off x="391996" y="2937901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65"/>
          <p:cNvSpPr>
            <a:spLocks noChangeAspect="1" noEditPoints="1"/>
          </p:cNvSpPr>
          <p:nvPr/>
        </p:nvSpPr>
        <p:spPr bwMode="auto">
          <a:xfrm>
            <a:off x="1084126" y="2942134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76248" y="1576923"/>
            <a:ext cx="639504" cy="1992021"/>
            <a:chOff x="1774660" y="1576922"/>
            <a:chExt cx="639504" cy="1992021"/>
          </a:xfrm>
          <a:solidFill>
            <a:schemeClr val="bg1"/>
          </a:solidFill>
        </p:grpSpPr>
        <p:sp>
          <p:nvSpPr>
            <p:cNvPr id="9" name="Freeform 165"/>
            <p:cNvSpPr>
              <a:spLocks noChangeAspect="1" noEditPoints="1"/>
            </p:cNvSpPr>
            <p:nvPr/>
          </p:nvSpPr>
          <p:spPr bwMode="auto">
            <a:xfrm>
              <a:off x="1781005" y="1576922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5"/>
            <p:cNvSpPr>
              <a:spLocks noChangeAspect="1" noEditPoints="1"/>
            </p:cNvSpPr>
            <p:nvPr/>
          </p:nvSpPr>
          <p:spPr bwMode="auto">
            <a:xfrm>
              <a:off x="1774660" y="2258472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5"/>
            <p:cNvSpPr>
              <a:spLocks noChangeAspect="1" noEditPoints="1"/>
            </p:cNvSpPr>
            <p:nvPr/>
          </p:nvSpPr>
          <p:spPr bwMode="auto">
            <a:xfrm>
              <a:off x="1774660" y="2935784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H="1">
            <a:off x="6097324" y="1"/>
            <a:ext cx="10583" cy="6519333"/>
          </a:xfrm>
          <a:prstGeom prst="line">
            <a:avLst/>
          </a:prstGeom>
          <a:ln w="76200" cap="rnd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001" y="84667"/>
            <a:ext cx="231764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 err="1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Dev</a:t>
            </a:r>
            <a:endParaRPr lang="en-US" sz="6000" b="1" dirty="0"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5" name="Freeform 165"/>
          <p:cNvSpPr>
            <a:spLocks noChangeAspect="1" noEditPoints="1"/>
          </p:cNvSpPr>
          <p:nvPr/>
        </p:nvSpPr>
        <p:spPr bwMode="auto">
          <a:xfrm>
            <a:off x="10217147" y="1629838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65"/>
          <p:cNvSpPr>
            <a:spLocks noChangeAspect="1" noEditPoints="1"/>
          </p:cNvSpPr>
          <p:nvPr/>
        </p:nvSpPr>
        <p:spPr bwMode="auto">
          <a:xfrm>
            <a:off x="10909270" y="162348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65"/>
          <p:cNvSpPr>
            <a:spLocks noChangeAspect="1" noEditPoints="1"/>
          </p:cNvSpPr>
          <p:nvPr/>
        </p:nvSpPr>
        <p:spPr bwMode="auto">
          <a:xfrm>
            <a:off x="10210802" y="2311388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165"/>
          <p:cNvSpPr>
            <a:spLocks noChangeAspect="1" noEditPoints="1"/>
          </p:cNvSpPr>
          <p:nvPr/>
        </p:nvSpPr>
        <p:spPr bwMode="auto">
          <a:xfrm>
            <a:off x="10902925" y="230503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518671" y="1625605"/>
            <a:ext cx="639504" cy="1992021"/>
            <a:chOff x="9517083" y="1625604"/>
            <a:chExt cx="639504" cy="1992021"/>
          </a:xfrm>
          <a:solidFill>
            <a:schemeClr val="bg1"/>
          </a:solidFill>
        </p:grpSpPr>
        <p:sp>
          <p:nvSpPr>
            <p:cNvPr id="24" name="Freeform 165"/>
            <p:cNvSpPr>
              <a:spLocks noChangeAspect="1" noEditPoints="1"/>
            </p:cNvSpPr>
            <p:nvPr/>
          </p:nvSpPr>
          <p:spPr bwMode="auto">
            <a:xfrm>
              <a:off x="9523428" y="1625604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65"/>
            <p:cNvSpPr>
              <a:spLocks noChangeAspect="1" noEditPoints="1"/>
            </p:cNvSpPr>
            <p:nvPr/>
          </p:nvSpPr>
          <p:spPr bwMode="auto">
            <a:xfrm>
              <a:off x="9517083" y="2307154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5"/>
            <p:cNvSpPr>
              <a:spLocks noChangeAspect="1" noEditPoints="1"/>
            </p:cNvSpPr>
            <p:nvPr/>
          </p:nvSpPr>
          <p:spPr bwMode="auto">
            <a:xfrm>
              <a:off x="9517083" y="2984466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1" name="Freeform 165"/>
          <p:cNvSpPr>
            <a:spLocks noChangeAspect="1" noEditPoints="1"/>
          </p:cNvSpPr>
          <p:nvPr/>
        </p:nvSpPr>
        <p:spPr bwMode="auto">
          <a:xfrm>
            <a:off x="10210802" y="2988700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65"/>
          <p:cNvSpPr>
            <a:spLocks noChangeAspect="1" noEditPoints="1"/>
          </p:cNvSpPr>
          <p:nvPr/>
        </p:nvSpPr>
        <p:spPr bwMode="auto">
          <a:xfrm>
            <a:off x="10902925" y="2982351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149107" y="2194987"/>
            <a:ext cx="1974755" cy="6095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DevOps</a:t>
            </a:r>
            <a:endParaRPr lang="en-US" sz="4000" b="1" dirty="0"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91" y="2393951"/>
            <a:ext cx="3940948" cy="303932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763239" y="88900"/>
            <a:ext cx="231764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68258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5704 0.188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2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26667 0.1898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5"/>
          <p:cNvSpPr>
            <a:spLocks noChangeAspect="1" noEditPoints="1"/>
          </p:cNvSpPr>
          <p:nvPr/>
        </p:nvSpPr>
        <p:spPr bwMode="auto">
          <a:xfrm>
            <a:off x="398341" y="157903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165"/>
          <p:cNvSpPr>
            <a:spLocks noChangeAspect="1" noEditPoints="1"/>
          </p:cNvSpPr>
          <p:nvPr/>
        </p:nvSpPr>
        <p:spPr bwMode="auto">
          <a:xfrm>
            <a:off x="1090471" y="1583272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65"/>
          <p:cNvSpPr>
            <a:spLocks noChangeAspect="1" noEditPoints="1"/>
          </p:cNvSpPr>
          <p:nvPr/>
        </p:nvSpPr>
        <p:spPr bwMode="auto">
          <a:xfrm>
            <a:off x="391996" y="226058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65"/>
          <p:cNvSpPr>
            <a:spLocks noChangeAspect="1" noEditPoints="1"/>
          </p:cNvSpPr>
          <p:nvPr/>
        </p:nvSpPr>
        <p:spPr bwMode="auto">
          <a:xfrm>
            <a:off x="1084126" y="2264822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65"/>
          <p:cNvSpPr>
            <a:spLocks noChangeAspect="1" noEditPoints="1"/>
          </p:cNvSpPr>
          <p:nvPr/>
        </p:nvSpPr>
        <p:spPr bwMode="auto">
          <a:xfrm>
            <a:off x="391996" y="2937901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65"/>
          <p:cNvSpPr>
            <a:spLocks noChangeAspect="1" noEditPoints="1"/>
          </p:cNvSpPr>
          <p:nvPr/>
        </p:nvSpPr>
        <p:spPr bwMode="auto">
          <a:xfrm>
            <a:off x="1084126" y="2942134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76248" y="1576923"/>
            <a:ext cx="639504" cy="1992021"/>
            <a:chOff x="1774660" y="1576922"/>
            <a:chExt cx="639504" cy="1992021"/>
          </a:xfrm>
          <a:solidFill>
            <a:schemeClr val="bg1"/>
          </a:solidFill>
        </p:grpSpPr>
        <p:sp>
          <p:nvSpPr>
            <p:cNvPr id="9" name="Freeform 165"/>
            <p:cNvSpPr>
              <a:spLocks noChangeAspect="1" noEditPoints="1"/>
            </p:cNvSpPr>
            <p:nvPr/>
          </p:nvSpPr>
          <p:spPr bwMode="auto">
            <a:xfrm>
              <a:off x="1781005" y="1576922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5"/>
            <p:cNvSpPr>
              <a:spLocks noChangeAspect="1" noEditPoints="1"/>
            </p:cNvSpPr>
            <p:nvPr/>
          </p:nvSpPr>
          <p:spPr bwMode="auto">
            <a:xfrm>
              <a:off x="1774660" y="2258472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5"/>
            <p:cNvSpPr>
              <a:spLocks noChangeAspect="1" noEditPoints="1"/>
            </p:cNvSpPr>
            <p:nvPr/>
          </p:nvSpPr>
          <p:spPr bwMode="auto">
            <a:xfrm>
              <a:off x="1774660" y="2935784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H="1">
            <a:off x="6097324" y="1"/>
            <a:ext cx="10583" cy="6519333"/>
          </a:xfrm>
          <a:prstGeom prst="line">
            <a:avLst/>
          </a:prstGeom>
          <a:ln w="76200" cap="rnd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001" y="84667"/>
            <a:ext cx="231764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 err="1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Dev</a:t>
            </a:r>
            <a:endParaRPr lang="en-US" sz="6000" b="1" dirty="0"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5" name="Freeform 165"/>
          <p:cNvSpPr>
            <a:spLocks noChangeAspect="1" noEditPoints="1"/>
          </p:cNvSpPr>
          <p:nvPr/>
        </p:nvSpPr>
        <p:spPr bwMode="auto">
          <a:xfrm>
            <a:off x="10217147" y="1629838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65"/>
          <p:cNvSpPr>
            <a:spLocks noChangeAspect="1" noEditPoints="1"/>
          </p:cNvSpPr>
          <p:nvPr/>
        </p:nvSpPr>
        <p:spPr bwMode="auto">
          <a:xfrm>
            <a:off x="10909270" y="162348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65"/>
          <p:cNvSpPr>
            <a:spLocks noChangeAspect="1" noEditPoints="1"/>
          </p:cNvSpPr>
          <p:nvPr/>
        </p:nvSpPr>
        <p:spPr bwMode="auto">
          <a:xfrm>
            <a:off x="10210802" y="2311388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165"/>
          <p:cNvSpPr>
            <a:spLocks noChangeAspect="1" noEditPoints="1"/>
          </p:cNvSpPr>
          <p:nvPr/>
        </p:nvSpPr>
        <p:spPr bwMode="auto">
          <a:xfrm>
            <a:off x="10902925" y="230503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518671" y="1625605"/>
            <a:ext cx="639504" cy="1992021"/>
            <a:chOff x="9517083" y="1625604"/>
            <a:chExt cx="639504" cy="1992021"/>
          </a:xfrm>
          <a:solidFill>
            <a:schemeClr val="bg1"/>
          </a:solidFill>
        </p:grpSpPr>
        <p:sp>
          <p:nvSpPr>
            <p:cNvPr id="24" name="Freeform 165"/>
            <p:cNvSpPr>
              <a:spLocks noChangeAspect="1" noEditPoints="1"/>
            </p:cNvSpPr>
            <p:nvPr/>
          </p:nvSpPr>
          <p:spPr bwMode="auto">
            <a:xfrm>
              <a:off x="9523428" y="1625604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65"/>
            <p:cNvSpPr>
              <a:spLocks noChangeAspect="1" noEditPoints="1"/>
            </p:cNvSpPr>
            <p:nvPr/>
          </p:nvSpPr>
          <p:spPr bwMode="auto">
            <a:xfrm>
              <a:off x="9517083" y="2307154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5"/>
            <p:cNvSpPr>
              <a:spLocks noChangeAspect="1" noEditPoints="1"/>
            </p:cNvSpPr>
            <p:nvPr/>
          </p:nvSpPr>
          <p:spPr bwMode="auto">
            <a:xfrm>
              <a:off x="9517083" y="2984466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1" name="Freeform 165"/>
          <p:cNvSpPr>
            <a:spLocks noChangeAspect="1" noEditPoints="1"/>
          </p:cNvSpPr>
          <p:nvPr/>
        </p:nvSpPr>
        <p:spPr bwMode="auto">
          <a:xfrm>
            <a:off x="10210802" y="2988700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65"/>
          <p:cNvSpPr>
            <a:spLocks noChangeAspect="1" noEditPoints="1"/>
          </p:cNvSpPr>
          <p:nvPr/>
        </p:nvSpPr>
        <p:spPr bwMode="auto">
          <a:xfrm>
            <a:off x="10902925" y="2982351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763239" y="88900"/>
            <a:ext cx="231764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Ops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018033" y="1047748"/>
            <a:ext cx="2180072" cy="783167"/>
          </a:xfrm>
          <a:prstGeom prst="wedgeRoundRectCallout">
            <a:avLst>
              <a:gd name="adj1" fmla="val 66060"/>
              <a:gd name="adj2" fmla="val 40330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Arial"/>
                <a:cs typeface="Arial"/>
              </a:rPr>
              <a:t>One system to rule them all!</a:t>
            </a:r>
          </a:p>
        </p:txBody>
      </p:sp>
      <p:sp>
        <p:nvSpPr>
          <p:cNvPr id="36" name="Rounded Rectangular Callout 35"/>
          <p:cNvSpPr/>
          <p:nvPr/>
        </p:nvSpPr>
        <p:spPr>
          <a:xfrm>
            <a:off x="7011689" y="1856321"/>
            <a:ext cx="2180072" cy="783167"/>
          </a:xfrm>
          <a:prstGeom prst="wedgeRoundRectCallout">
            <a:avLst>
              <a:gd name="adj1" fmla="val 66060"/>
              <a:gd name="adj2" fmla="val 40330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Arial"/>
                <a:cs typeface="Arial"/>
              </a:rPr>
              <a:t>Need.  EASY.  Button.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7005345" y="2675473"/>
            <a:ext cx="2180072" cy="783167"/>
          </a:xfrm>
          <a:prstGeom prst="wedgeRoundRectCallout">
            <a:avLst>
              <a:gd name="adj1" fmla="val 66060"/>
              <a:gd name="adj2" fmla="val 40330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Arial"/>
                <a:cs typeface="Arial"/>
              </a:rPr>
              <a:t>I CANZ L33T DEV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2736209" y="1051981"/>
            <a:ext cx="2180072" cy="783167"/>
          </a:xfrm>
          <a:prstGeom prst="wedgeRoundRectCallout">
            <a:avLst>
              <a:gd name="adj1" fmla="val -64037"/>
              <a:gd name="adj2" fmla="val 38979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Arial"/>
                <a:cs typeface="Arial"/>
              </a:rPr>
              <a:t>I Puppet therefore I am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2729865" y="1860554"/>
            <a:ext cx="2180072" cy="783167"/>
          </a:xfrm>
          <a:prstGeom prst="wedgeRoundRectCallout">
            <a:avLst>
              <a:gd name="adj1" fmla="val -62580"/>
              <a:gd name="adj2" fmla="val 34925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Arial"/>
                <a:cs typeface="Arial"/>
              </a:rPr>
              <a:t>Ruby FTW!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2723521" y="2679706"/>
            <a:ext cx="2180072" cy="783167"/>
          </a:xfrm>
          <a:prstGeom prst="wedgeRoundRectCallout">
            <a:avLst>
              <a:gd name="adj1" fmla="val -63552"/>
              <a:gd name="adj2" fmla="val 36276"/>
              <a:gd name="adj3" fmla="val 16667"/>
            </a:avLst>
          </a:prstGeom>
          <a:solidFill>
            <a:schemeClr val="bg1">
              <a:lumMod val="65000"/>
            </a:schemeClr>
          </a:solidFill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Arial"/>
                <a:cs typeface="Arial"/>
              </a:rPr>
              <a:t>Replace Ops with tiny shell scripts</a:t>
            </a:r>
            <a:r>
              <a:rPr lang="mr-IN" sz="16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Arial"/>
                <a:cs typeface="Arial"/>
              </a:rPr>
              <a:t>…</a:t>
            </a:r>
            <a:endParaRPr lang="en-US" sz="1600" dirty="0"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95" y="1039284"/>
            <a:ext cx="3139797" cy="242146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38" y="1113368"/>
            <a:ext cx="3139797" cy="24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 animBg="1"/>
      <p:bldP spid="37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 flipH="1">
            <a:off x="6097324" y="1"/>
            <a:ext cx="10583" cy="6519333"/>
          </a:xfrm>
          <a:prstGeom prst="line">
            <a:avLst/>
          </a:prstGeom>
          <a:ln w="76200" cap="rnd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 165"/>
          <p:cNvSpPr>
            <a:spLocks noChangeAspect="1" noEditPoints="1"/>
          </p:cNvSpPr>
          <p:nvPr/>
        </p:nvSpPr>
        <p:spPr bwMode="auto">
          <a:xfrm>
            <a:off x="398341" y="157903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165"/>
          <p:cNvSpPr>
            <a:spLocks noChangeAspect="1" noEditPoints="1"/>
          </p:cNvSpPr>
          <p:nvPr/>
        </p:nvSpPr>
        <p:spPr bwMode="auto">
          <a:xfrm>
            <a:off x="1090471" y="1583272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65"/>
          <p:cNvSpPr>
            <a:spLocks noChangeAspect="1" noEditPoints="1"/>
          </p:cNvSpPr>
          <p:nvPr/>
        </p:nvSpPr>
        <p:spPr bwMode="auto">
          <a:xfrm>
            <a:off x="391996" y="226058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65"/>
          <p:cNvSpPr>
            <a:spLocks noChangeAspect="1" noEditPoints="1"/>
          </p:cNvSpPr>
          <p:nvPr/>
        </p:nvSpPr>
        <p:spPr bwMode="auto">
          <a:xfrm>
            <a:off x="1084126" y="2264822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65"/>
          <p:cNvSpPr>
            <a:spLocks noChangeAspect="1" noEditPoints="1"/>
          </p:cNvSpPr>
          <p:nvPr/>
        </p:nvSpPr>
        <p:spPr bwMode="auto">
          <a:xfrm>
            <a:off x="391996" y="2937901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65"/>
          <p:cNvSpPr>
            <a:spLocks noChangeAspect="1" noEditPoints="1"/>
          </p:cNvSpPr>
          <p:nvPr/>
        </p:nvSpPr>
        <p:spPr bwMode="auto">
          <a:xfrm>
            <a:off x="1084126" y="2942134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165"/>
          <p:cNvSpPr>
            <a:spLocks noChangeAspect="1" noEditPoints="1"/>
          </p:cNvSpPr>
          <p:nvPr/>
        </p:nvSpPr>
        <p:spPr bwMode="auto">
          <a:xfrm>
            <a:off x="1782594" y="1576923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165"/>
          <p:cNvSpPr>
            <a:spLocks noChangeAspect="1" noEditPoints="1"/>
          </p:cNvSpPr>
          <p:nvPr/>
        </p:nvSpPr>
        <p:spPr bwMode="auto">
          <a:xfrm>
            <a:off x="1776249" y="2258473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65"/>
          <p:cNvSpPr>
            <a:spLocks noChangeAspect="1" noEditPoints="1"/>
          </p:cNvSpPr>
          <p:nvPr/>
        </p:nvSpPr>
        <p:spPr bwMode="auto">
          <a:xfrm>
            <a:off x="1776249" y="2935785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8001" y="84667"/>
            <a:ext cx="231764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 err="1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Dev</a:t>
            </a:r>
            <a:endParaRPr lang="en-US" sz="6000" b="1" dirty="0"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5" name="Freeform 165"/>
          <p:cNvSpPr>
            <a:spLocks noChangeAspect="1" noEditPoints="1"/>
          </p:cNvSpPr>
          <p:nvPr/>
        </p:nvSpPr>
        <p:spPr bwMode="auto">
          <a:xfrm>
            <a:off x="10217147" y="1629838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65"/>
          <p:cNvSpPr>
            <a:spLocks noChangeAspect="1" noEditPoints="1"/>
          </p:cNvSpPr>
          <p:nvPr/>
        </p:nvSpPr>
        <p:spPr bwMode="auto">
          <a:xfrm>
            <a:off x="10909270" y="162348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65"/>
          <p:cNvSpPr>
            <a:spLocks noChangeAspect="1" noEditPoints="1"/>
          </p:cNvSpPr>
          <p:nvPr/>
        </p:nvSpPr>
        <p:spPr bwMode="auto">
          <a:xfrm>
            <a:off x="10210802" y="2311388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8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165"/>
          <p:cNvSpPr>
            <a:spLocks noChangeAspect="1" noEditPoints="1"/>
          </p:cNvSpPr>
          <p:nvPr/>
        </p:nvSpPr>
        <p:spPr bwMode="auto">
          <a:xfrm>
            <a:off x="10902925" y="230503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8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65"/>
          <p:cNvSpPr>
            <a:spLocks noChangeAspect="1" noEditPoints="1"/>
          </p:cNvSpPr>
          <p:nvPr/>
        </p:nvSpPr>
        <p:spPr bwMode="auto">
          <a:xfrm>
            <a:off x="9525017" y="1625605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007AC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165"/>
          <p:cNvSpPr>
            <a:spLocks noChangeAspect="1" noEditPoints="1"/>
          </p:cNvSpPr>
          <p:nvPr/>
        </p:nvSpPr>
        <p:spPr bwMode="auto">
          <a:xfrm>
            <a:off x="9518672" y="2307155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165"/>
          <p:cNvSpPr>
            <a:spLocks noChangeAspect="1" noEditPoints="1"/>
          </p:cNvSpPr>
          <p:nvPr/>
        </p:nvSpPr>
        <p:spPr bwMode="auto">
          <a:xfrm>
            <a:off x="9518672" y="2984467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165"/>
          <p:cNvSpPr>
            <a:spLocks noChangeAspect="1" noEditPoints="1"/>
          </p:cNvSpPr>
          <p:nvPr/>
        </p:nvSpPr>
        <p:spPr bwMode="auto">
          <a:xfrm>
            <a:off x="10210802" y="2988700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8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65"/>
          <p:cNvSpPr>
            <a:spLocks noChangeAspect="1" noEditPoints="1"/>
          </p:cNvSpPr>
          <p:nvPr/>
        </p:nvSpPr>
        <p:spPr bwMode="auto">
          <a:xfrm>
            <a:off x="10902925" y="2982351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rgbClr val="8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763239" y="88900"/>
            <a:ext cx="231764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Ops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89183" y="1449918"/>
            <a:ext cx="5026864" cy="86783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bg1">
                <a:lumMod val="50000"/>
              </a:schemeClr>
            </a:solidFill>
            <a:prstDash val="dash"/>
          </a:ln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+mj-lt"/>
              </a:rPr>
              <a:t>A culture and mindset for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+mj-lt"/>
              </a:rPr>
              <a:t>collaboration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593423" y="2438398"/>
            <a:ext cx="5026864" cy="86783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bg1">
                <a:lumMod val="50000"/>
              </a:schemeClr>
            </a:solidFill>
            <a:prstDash val="dash"/>
          </a:ln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Communication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through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relationships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593423" y="3433234"/>
            <a:ext cx="5026864" cy="86783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bg1">
                <a:lumMod val="50000"/>
              </a:schemeClr>
            </a:solidFill>
            <a:prstDash val="dash"/>
          </a:ln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Understanding and participating together </a:t>
            </a:r>
            <a:r>
              <a:rPr lang="en-US" sz="2000" dirty="0">
                <a:solidFill>
                  <a:srgbClr val="FFFFFF"/>
                </a:solidFill>
              </a:rPr>
              <a:t>throughout the entire service lifecycle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 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608246" y="4421719"/>
            <a:ext cx="5026864" cy="86783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bg1">
                <a:lumMod val="50000"/>
              </a:schemeClr>
            </a:solidFill>
            <a:prstDash val="dash"/>
          </a:ln>
        </p:spPr>
        <p:txBody>
          <a:bodyPr vert="horz" wrap="square" lIns="182880" tIns="0" rIns="18288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+mj-lt"/>
              </a:rPr>
              <a:t>A common,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  <a:latin typeface="+mj-lt"/>
              </a:rPr>
              <a:t>integrated process</a:t>
            </a:r>
          </a:p>
        </p:txBody>
      </p:sp>
    </p:spTree>
    <p:extLst>
      <p:ext uri="{BB962C8B-B14F-4D97-AF65-F5344CB8AC3E}">
        <p14:creationId xmlns:p14="http://schemas.microsoft.com/office/powerpoint/2010/main" val="166390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 flipH="1">
            <a:off x="6097324" y="1"/>
            <a:ext cx="10583" cy="6519333"/>
          </a:xfrm>
          <a:prstGeom prst="line">
            <a:avLst/>
          </a:prstGeom>
          <a:ln w="76200" cap="rnd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02579" y="1576922"/>
            <a:ext cx="2023757" cy="1998370"/>
            <a:chOff x="400990" y="1576922"/>
            <a:chExt cx="2023757" cy="1998370"/>
          </a:xfrm>
          <a:solidFill>
            <a:schemeClr val="bg1"/>
          </a:solidFill>
        </p:grpSpPr>
        <p:sp>
          <p:nvSpPr>
            <p:cNvPr id="3" name="Freeform 165"/>
            <p:cNvSpPr>
              <a:spLocks noChangeAspect="1" noEditPoints="1"/>
            </p:cNvSpPr>
            <p:nvPr/>
          </p:nvSpPr>
          <p:spPr bwMode="auto">
            <a:xfrm>
              <a:off x="407335" y="1579038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65"/>
            <p:cNvSpPr>
              <a:spLocks noChangeAspect="1" noEditPoints="1"/>
            </p:cNvSpPr>
            <p:nvPr/>
          </p:nvSpPr>
          <p:spPr bwMode="auto">
            <a:xfrm>
              <a:off x="1099465" y="1583271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65"/>
            <p:cNvSpPr>
              <a:spLocks noChangeAspect="1" noEditPoints="1"/>
            </p:cNvSpPr>
            <p:nvPr/>
          </p:nvSpPr>
          <p:spPr bwMode="auto">
            <a:xfrm>
              <a:off x="400990" y="2260588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5"/>
            <p:cNvSpPr>
              <a:spLocks noChangeAspect="1" noEditPoints="1"/>
            </p:cNvSpPr>
            <p:nvPr/>
          </p:nvSpPr>
          <p:spPr bwMode="auto">
            <a:xfrm>
              <a:off x="1093120" y="2264821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5"/>
            <p:cNvSpPr>
              <a:spLocks noChangeAspect="1" noEditPoints="1"/>
            </p:cNvSpPr>
            <p:nvPr/>
          </p:nvSpPr>
          <p:spPr bwMode="auto">
            <a:xfrm>
              <a:off x="400990" y="2937900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5"/>
            <p:cNvSpPr>
              <a:spLocks noChangeAspect="1" noEditPoints="1"/>
            </p:cNvSpPr>
            <p:nvPr/>
          </p:nvSpPr>
          <p:spPr bwMode="auto">
            <a:xfrm>
              <a:off x="1093120" y="2942133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65"/>
            <p:cNvSpPr>
              <a:spLocks noChangeAspect="1" noEditPoints="1"/>
            </p:cNvSpPr>
            <p:nvPr/>
          </p:nvSpPr>
          <p:spPr bwMode="auto">
            <a:xfrm>
              <a:off x="1791588" y="1576922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5"/>
            <p:cNvSpPr>
              <a:spLocks noChangeAspect="1" noEditPoints="1"/>
            </p:cNvSpPr>
            <p:nvPr/>
          </p:nvSpPr>
          <p:spPr bwMode="auto">
            <a:xfrm>
              <a:off x="1785243" y="2258472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5"/>
            <p:cNvSpPr>
              <a:spLocks noChangeAspect="1" noEditPoints="1"/>
            </p:cNvSpPr>
            <p:nvPr/>
          </p:nvSpPr>
          <p:spPr bwMode="auto">
            <a:xfrm>
              <a:off x="1785243" y="2935784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8001" y="84667"/>
            <a:ext cx="146043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 err="1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Dev</a:t>
            </a:r>
            <a:endParaRPr lang="en-US" sz="6000" b="1" dirty="0"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18672" y="1623488"/>
            <a:ext cx="2023757" cy="1998370"/>
            <a:chOff x="9517083" y="1623488"/>
            <a:chExt cx="2023757" cy="1998370"/>
          </a:xfrm>
          <a:solidFill>
            <a:schemeClr val="bg1"/>
          </a:solidFill>
        </p:grpSpPr>
        <p:sp>
          <p:nvSpPr>
            <p:cNvPr id="25" name="Freeform 165"/>
            <p:cNvSpPr>
              <a:spLocks noChangeAspect="1" noEditPoints="1"/>
            </p:cNvSpPr>
            <p:nvPr/>
          </p:nvSpPr>
          <p:spPr bwMode="auto">
            <a:xfrm>
              <a:off x="10215558" y="1629837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5"/>
            <p:cNvSpPr>
              <a:spLocks noChangeAspect="1" noEditPoints="1"/>
            </p:cNvSpPr>
            <p:nvPr/>
          </p:nvSpPr>
          <p:spPr bwMode="auto">
            <a:xfrm>
              <a:off x="10907681" y="1623488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5"/>
            <p:cNvSpPr>
              <a:spLocks noChangeAspect="1" noEditPoints="1"/>
            </p:cNvSpPr>
            <p:nvPr/>
          </p:nvSpPr>
          <p:spPr bwMode="auto">
            <a:xfrm>
              <a:off x="10209213" y="2311387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5"/>
            <p:cNvSpPr>
              <a:spLocks noChangeAspect="1" noEditPoints="1"/>
            </p:cNvSpPr>
            <p:nvPr/>
          </p:nvSpPr>
          <p:spPr bwMode="auto">
            <a:xfrm>
              <a:off x="10901336" y="2305038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517083" y="1625604"/>
              <a:ext cx="639504" cy="1992021"/>
              <a:chOff x="9517083" y="1625604"/>
              <a:chExt cx="639504" cy="1992021"/>
            </a:xfrm>
            <a:grpFill/>
          </p:grpSpPr>
          <p:sp>
            <p:nvSpPr>
              <p:cNvPr id="24" name="Freeform 165"/>
              <p:cNvSpPr>
                <a:spLocks noChangeAspect="1" noEditPoints="1"/>
              </p:cNvSpPr>
              <p:nvPr/>
            </p:nvSpPr>
            <p:spPr bwMode="auto">
              <a:xfrm>
                <a:off x="9523428" y="1625604"/>
                <a:ext cx="633159" cy="633159"/>
              </a:xfrm>
              <a:custGeom>
                <a:avLst/>
                <a:gdLst>
                  <a:gd name="T0" fmla="*/ 207 w 413"/>
                  <a:gd name="T1" fmla="*/ 0 h 413"/>
                  <a:gd name="T2" fmla="*/ 0 w 413"/>
                  <a:gd name="T3" fmla="*/ 206 h 413"/>
                  <a:gd name="T4" fmla="*/ 207 w 413"/>
                  <a:gd name="T5" fmla="*/ 413 h 413"/>
                  <a:gd name="T6" fmla="*/ 413 w 413"/>
                  <a:gd name="T7" fmla="*/ 206 h 413"/>
                  <a:gd name="T8" fmla="*/ 207 w 413"/>
                  <a:gd name="T9" fmla="*/ 0 h 413"/>
                  <a:gd name="T10" fmla="*/ 254 w 413"/>
                  <a:gd name="T11" fmla="*/ 369 h 413"/>
                  <a:gd name="T12" fmla="*/ 252 w 413"/>
                  <a:gd name="T13" fmla="*/ 318 h 413"/>
                  <a:gd name="T14" fmla="*/ 244 w 413"/>
                  <a:gd name="T15" fmla="*/ 306 h 413"/>
                  <a:gd name="T16" fmla="*/ 182 w 413"/>
                  <a:gd name="T17" fmla="*/ 275 h 413"/>
                  <a:gd name="T18" fmla="*/ 174 w 413"/>
                  <a:gd name="T19" fmla="*/ 270 h 413"/>
                  <a:gd name="T20" fmla="*/ 193 w 413"/>
                  <a:gd name="T21" fmla="*/ 222 h 413"/>
                  <a:gd name="T22" fmla="*/ 193 w 413"/>
                  <a:gd name="T23" fmla="*/ 175 h 413"/>
                  <a:gd name="T24" fmla="*/ 129 w 413"/>
                  <a:gd name="T25" fmla="*/ 107 h 413"/>
                  <a:gd name="T26" fmla="*/ 129 w 413"/>
                  <a:gd name="T27" fmla="*/ 107 h 413"/>
                  <a:gd name="T28" fmla="*/ 129 w 413"/>
                  <a:gd name="T29" fmla="*/ 107 h 413"/>
                  <a:gd name="T30" fmla="*/ 65 w 413"/>
                  <a:gd name="T31" fmla="*/ 175 h 413"/>
                  <a:gd name="T32" fmla="*/ 65 w 413"/>
                  <a:gd name="T33" fmla="*/ 222 h 413"/>
                  <a:gd name="T34" fmla="*/ 84 w 413"/>
                  <a:gd name="T35" fmla="*/ 270 h 413"/>
                  <a:gd name="T36" fmla="*/ 75 w 413"/>
                  <a:gd name="T37" fmla="*/ 275 h 413"/>
                  <a:gd name="T38" fmla="*/ 56 w 413"/>
                  <a:gd name="T39" fmla="*/ 284 h 413"/>
                  <a:gd name="T40" fmla="*/ 37 w 413"/>
                  <a:gd name="T41" fmla="*/ 206 h 413"/>
                  <a:gd name="T42" fmla="*/ 207 w 413"/>
                  <a:gd name="T43" fmla="*/ 37 h 413"/>
                  <a:gd name="T44" fmla="*/ 376 w 413"/>
                  <a:gd name="T45" fmla="*/ 206 h 413"/>
                  <a:gd name="T46" fmla="*/ 254 w 413"/>
                  <a:gd name="T47" fmla="*/ 369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413">
                    <a:moveTo>
                      <a:pt x="207" y="0"/>
                    </a:moveTo>
                    <a:cubicBezTo>
                      <a:pt x="93" y="0"/>
                      <a:pt x="0" y="92"/>
                      <a:pt x="0" y="206"/>
                    </a:cubicBezTo>
                    <a:cubicBezTo>
                      <a:pt x="0" y="320"/>
                      <a:pt x="93" y="413"/>
                      <a:pt x="207" y="413"/>
                    </a:cubicBezTo>
                    <a:cubicBezTo>
                      <a:pt x="320" y="413"/>
                      <a:pt x="413" y="320"/>
                      <a:pt x="413" y="206"/>
                    </a:cubicBezTo>
                    <a:cubicBezTo>
                      <a:pt x="413" y="92"/>
                      <a:pt x="320" y="0"/>
                      <a:pt x="207" y="0"/>
                    </a:cubicBezTo>
                    <a:close/>
                    <a:moveTo>
                      <a:pt x="254" y="369"/>
                    </a:moveTo>
                    <a:cubicBezTo>
                      <a:pt x="253" y="359"/>
                      <a:pt x="252" y="343"/>
                      <a:pt x="252" y="318"/>
                    </a:cubicBezTo>
                    <a:cubicBezTo>
                      <a:pt x="251" y="314"/>
                      <a:pt x="249" y="310"/>
                      <a:pt x="244" y="306"/>
                    </a:cubicBezTo>
                    <a:cubicBezTo>
                      <a:pt x="182" y="275"/>
                      <a:pt x="182" y="275"/>
                      <a:pt x="182" y="275"/>
                    </a:cubicBezTo>
                    <a:cubicBezTo>
                      <a:pt x="174" y="270"/>
                      <a:pt x="174" y="270"/>
                      <a:pt x="174" y="270"/>
                    </a:cubicBezTo>
                    <a:cubicBezTo>
                      <a:pt x="186" y="258"/>
                      <a:pt x="193" y="241"/>
                      <a:pt x="193" y="222"/>
                    </a:cubicBezTo>
                    <a:cubicBezTo>
                      <a:pt x="193" y="175"/>
                      <a:pt x="193" y="175"/>
                      <a:pt x="193" y="175"/>
                    </a:cubicBezTo>
                    <a:cubicBezTo>
                      <a:pt x="193" y="138"/>
                      <a:pt x="164" y="107"/>
                      <a:pt x="129" y="107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93" y="107"/>
                      <a:pt x="65" y="138"/>
                      <a:pt x="65" y="175"/>
                    </a:cubicBezTo>
                    <a:cubicBezTo>
                      <a:pt x="65" y="222"/>
                      <a:pt x="65" y="222"/>
                      <a:pt x="65" y="222"/>
                    </a:cubicBezTo>
                    <a:cubicBezTo>
                      <a:pt x="65" y="241"/>
                      <a:pt x="72" y="258"/>
                      <a:pt x="84" y="270"/>
                    </a:cubicBezTo>
                    <a:cubicBezTo>
                      <a:pt x="75" y="275"/>
                      <a:pt x="75" y="275"/>
                      <a:pt x="75" y="27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44" y="261"/>
                      <a:pt x="37" y="234"/>
                      <a:pt x="37" y="206"/>
                    </a:cubicBezTo>
                    <a:cubicBezTo>
                      <a:pt x="37" y="113"/>
                      <a:pt x="113" y="37"/>
                      <a:pt x="207" y="37"/>
                    </a:cubicBezTo>
                    <a:cubicBezTo>
                      <a:pt x="300" y="37"/>
                      <a:pt x="376" y="113"/>
                      <a:pt x="376" y="206"/>
                    </a:cubicBezTo>
                    <a:cubicBezTo>
                      <a:pt x="376" y="283"/>
                      <a:pt x="324" y="348"/>
                      <a:pt x="254" y="3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165"/>
              <p:cNvSpPr>
                <a:spLocks noChangeAspect="1" noEditPoints="1"/>
              </p:cNvSpPr>
              <p:nvPr/>
            </p:nvSpPr>
            <p:spPr bwMode="auto">
              <a:xfrm>
                <a:off x="9517083" y="2307154"/>
                <a:ext cx="633159" cy="633159"/>
              </a:xfrm>
              <a:custGeom>
                <a:avLst/>
                <a:gdLst>
                  <a:gd name="T0" fmla="*/ 207 w 413"/>
                  <a:gd name="T1" fmla="*/ 0 h 413"/>
                  <a:gd name="T2" fmla="*/ 0 w 413"/>
                  <a:gd name="T3" fmla="*/ 206 h 413"/>
                  <a:gd name="T4" fmla="*/ 207 w 413"/>
                  <a:gd name="T5" fmla="*/ 413 h 413"/>
                  <a:gd name="T6" fmla="*/ 413 w 413"/>
                  <a:gd name="T7" fmla="*/ 206 h 413"/>
                  <a:gd name="T8" fmla="*/ 207 w 413"/>
                  <a:gd name="T9" fmla="*/ 0 h 413"/>
                  <a:gd name="T10" fmla="*/ 254 w 413"/>
                  <a:gd name="T11" fmla="*/ 369 h 413"/>
                  <a:gd name="T12" fmla="*/ 252 w 413"/>
                  <a:gd name="T13" fmla="*/ 318 h 413"/>
                  <a:gd name="T14" fmla="*/ 244 w 413"/>
                  <a:gd name="T15" fmla="*/ 306 h 413"/>
                  <a:gd name="T16" fmla="*/ 182 w 413"/>
                  <a:gd name="T17" fmla="*/ 275 h 413"/>
                  <a:gd name="T18" fmla="*/ 174 w 413"/>
                  <a:gd name="T19" fmla="*/ 270 h 413"/>
                  <a:gd name="T20" fmla="*/ 193 w 413"/>
                  <a:gd name="T21" fmla="*/ 222 h 413"/>
                  <a:gd name="T22" fmla="*/ 193 w 413"/>
                  <a:gd name="T23" fmla="*/ 175 h 413"/>
                  <a:gd name="T24" fmla="*/ 129 w 413"/>
                  <a:gd name="T25" fmla="*/ 107 h 413"/>
                  <a:gd name="T26" fmla="*/ 129 w 413"/>
                  <a:gd name="T27" fmla="*/ 107 h 413"/>
                  <a:gd name="T28" fmla="*/ 129 w 413"/>
                  <a:gd name="T29" fmla="*/ 107 h 413"/>
                  <a:gd name="T30" fmla="*/ 65 w 413"/>
                  <a:gd name="T31" fmla="*/ 175 h 413"/>
                  <a:gd name="T32" fmla="*/ 65 w 413"/>
                  <a:gd name="T33" fmla="*/ 222 h 413"/>
                  <a:gd name="T34" fmla="*/ 84 w 413"/>
                  <a:gd name="T35" fmla="*/ 270 h 413"/>
                  <a:gd name="T36" fmla="*/ 75 w 413"/>
                  <a:gd name="T37" fmla="*/ 275 h 413"/>
                  <a:gd name="T38" fmla="*/ 56 w 413"/>
                  <a:gd name="T39" fmla="*/ 284 h 413"/>
                  <a:gd name="T40" fmla="*/ 37 w 413"/>
                  <a:gd name="T41" fmla="*/ 206 h 413"/>
                  <a:gd name="T42" fmla="*/ 207 w 413"/>
                  <a:gd name="T43" fmla="*/ 37 h 413"/>
                  <a:gd name="T44" fmla="*/ 376 w 413"/>
                  <a:gd name="T45" fmla="*/ 206 h 413"/>
                  <a:gd name="T46" fmla="*/ 254 w 413"/>
                  <a:gd name="T47" fmla="*/ 369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413">
                    <a:moveTo>
                      <a:pt x="207" y="0"/>
                    </a:moveTo>
                    <a:cubicBezTo>
                      <a:pt x="93" y="0"/>
                      <a:pt x="0" y="92"/>
                      <a:pt x="0" y="206"/>
                    </a:cubicBezTo>
                    <a:cubicBezTo>
                      <a:pt x="0" y="320"/>
                      <a:pt x="93" y="413"/>
                      <a:pt x="207" y="413"/>
                    </a:cubicBezTo>
                    <a:cubicBezTo>
                      <a:pt x="320" y="413"/>
                      <a:pt x="413" y="320"/>
                      <a:pt x="413" y="206"/>
                    </a:cubicBezTo>
                    <a:cubicBezTo>
                      <a:pt x="413" y="92"/>
                      <a:pt x="320" y="0"/>
                      <a:pt x="207" y="0"/>
                    </a:cubicBezTo>
                    <a:close/>
                    <a:moveTo>
                      <a:pt x="254" y="369"/>
                    </a:moveTo>
                    <a:cubicBezTo>
                      <a:pt x="253" y="359"/>
                      <a:pt x="252" y="343"/>
                      <a:pt x="252" y="318"/>
                    </a:cubicBezTo>
                    <a:cubicBezTo>
                      <a:pt x="251" y="314"/>
                      <a:pt x="249" y="310"/>
                      <a:pt x="244" y="306"/>
                    </a:cubicBezTo>
                    <a:cubicBezTo>
                      <a:pt x="182" y="275"/>
                      <a:pt x="182" y="275"/>
                      <a:pt x="182" y="275"/>
                    </a:cubicBezTo>
                    <a:cubicBezTo>
                      <a:pt x="174" y="270"/>
                      <a:pt x="174" y="270"/>
                      <a:pt x="174" y="270"/>
                    </a:cubicBezTo>
                    <a:cubicBezTo>
                      <a:pt x="186" y="258"/>
                      <a:pt x="193" y="241"/>
                      <a:pt x="193" y="222"/>
                    </a:cubicBezTo>
                    <a:cubicBezTo>
                      <a:pt x="193" y="175"/>
                      <a:pt x="193" y="175"/>
                      <a:pt x="193" y="175"/>
                    </a:cubicBezTo>
                    <a:cubicBezTo>
                      <a:pt x="193" y="138"/>
                      <a:pt x="164" y="107"/>
                      <a:pt x="129" y="107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93" y="107"/>
                      <a:pt x="65" y="138"/>
                      <a:pt x="65" y="175"/>
                    </a:cubicBezTo>
                    <a:cubicBezTo>
                      <a:pt x="65" y="222"/>
                      <a:pt x="65" y="222"/>
                      <a:pt x="65" y="222"/>
                    </a:cubicBezTo>
                    <a:cubicBezTo>
                      <a:pt x="65" y="241"/>
                      <a:pt x="72" y="258"/>
                      <a:pt x="84" y="270"/>
                    </a:cubicBezTo>
                    <a:cubicBezTo>
                      <a:pt x="75" y="275"/>
                      <a:pt x="75" y="275"/>
                      <a:pt x="75" y="27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44" y="261"/>
                      <a:pt x="37" y="234"/>
                      <a:pt x="37" y="206"/>
                    </a:cubicBezTo>
                    <a:cubicBezTo>
                      <a:pt x="37" y="113"/>
                      <a:pt x="113" y="37"/>
                      <a:pt x="207" y="37"/>
                    </a:cubicBezTo>
                    <a:cubicBezTo>
                      <a:pt x="300" y="37"/>
                      <a:pt x="376" y="113"/>
                      <a:pt x="376" y="206"/>
                    </a:cubicBezTo>
                    <a:cubicBezTo>
                      <a:pt x="376" y="283"/>
                      <a:pt x="324" y="348"/>
                      <a:pt x="254" y="3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165"/>
              <p:cNvSpPr>
                <a:spLocks noChangeAspect="1" noEditPoints="1"/>
              </p:cNvSpPr>
              <p:nvPr/>
            </p:nvSpPr>
            <p:spPr bwMode="auto">
              <a:xfrm>
                <a:off x="9517083" y="2984466"/>
                <a:ext cx="633159" cy="633159"/>
              </a:xfrm>
              <a:custGeom>
                <a:avLst/>
                <a:gdLst>
                  <a:gd name="T0" fmla="*/ 207 w 413"/>
                  <a:gd name="T1" fmla="*/ 0 h 413"/>
                  <a:gd name="T2" fmla="*/ 0 w 413"/>
                  <a:gd name="T3" fmla="*/ 206 h 413"/>
                  <a:gd name="T4" fmla="*/ 207 w 413"/>
                  <a:gd name="T5" fmla="*/ 413 h 413"/>
                  <a:gd name="T6" fmla="*/ 413 w 413"/>
                  <a:gd name="T7" fmla="*/ 206 h 413"/>
                  <a:gd name="T8" fmla="*/ 207 w 413"/>
                  <a:gd name="T9" fmla="*/ 0 h 413"/>
                  <a:gd name="T10" fmla="*/ 254 w 413"/>
                  <a:gd name="T11" fmla="*/ 369 h 413"/>
                  <a:gd name="T12" fmla="*/ 252 w 413"/>
                  <a:gd name="T13" fmla="*/ 318 h 413"/>
                  <a:gd name="T14" fmla="*/ 244 w 413"/>
                  <a:gd name="T15" fmla="*/ 306 h 413"/>
                  <a:gd name="T16" fmla="*/ 182 w 413"/>
                  <a:gd name="T17" fmla="*/ 275 h 413"/>
                  <a:gd name="T18" fmla="*/ 174 w 413"/>
                  <a:gd name="T19" fmla="*/ 270 h 413"/>
                  <a:gd name="T20" fmla="*/ 193 w 413"/>
                  <a:gd name="T21" fmla="*/ 222 h 413"/>
                  <a:gd name="T22" fmla="*/ 193 w 413"/>
                  <a:gd name="T23" fmla="*/ 175 h 413"/>
                  <a:gd name="T24" fmla="*/ 129 w 413"/>
                  <a:gd name="T25" fmla="*/ 107 h 413"/>
                  <a:gd name="T26" fmla="*/ 129 w 413"/>
                  <a:gd name="T27" fmla="*/ 107 h 413"/>
                  <a:gd name="T28" fmla="*/ 129 w 413"/>
                  <a:gd name="T29" fmla="*/ 107 h 413"/>
                  <a:gd name="T30" fmla="*/ 65 w 413"/>
                  <a:gd name="T31" fmla="*/ 175 h 413"/>
                  <a:gd name="T32" fmla="*/ 65 w 413"/>
                  <a:gd name="T33" fmla="*/ 222 h 413"/>
                  <a:gd name="T34" fmla="*/ 84 w 413"/>
                  <a:gd name="T35" fmla="*/ 270 h 413"/>
                  <a:gd name="T36" fmla="*/ 75 w 413"/>
                  <a:gd name="T37" fmla="*/ 275 h 413"/>
                  <a:gd name="T38" fmla="*/ 56 w 413"/>
                  <a:gd name="T39" fmla="*/ 284 h 413"/>
                  <a:gd name="T40" fmla="*/ 37 w 413"/>
                  <a:gd name="T41" fmla="*/ 206 h 413"/>
                  <a:gd name="T42" fmla="*/ 207 w 413"/>
                  <a:gd name="T43" fmla="*/ 37 h 413"/>
                  <a:gd name="T44" fmla="*/ 376 w 413"/>
                  <a:gd name="T45" fmla="*/ 206 h 413"/>
                  <a:gd name="T46" fmla="*/ 254 w 413"/>
                  <a:gd name="T47" fmla="*/ 369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3" h="413">
                    <a:moveTo>
                      <a:pt x="207" y="0"/>
                    </a:moveTo>
                    <a:cubicBezTo>
                      <a:pt x="93" y="0"/>
                      <a:pt x="0" y="92"/>
                      <a:pt x="0" y="206"/>
                    </a:cubicBezTo>
                    <a:cubicBezTo>
                      <a:pt x="0" y="320"/>
                      <a:pt x="93" y="413"/>
                      <a:pt x="207" y="413"/>
                    </a:cubicBezTo>
                    <a:cubicBezTo>
                      <a:pt x="320" y="413"/>
                      <a:pt x="413" y="320"/>
                      <a:pt x="413" y="206"/>
                    </a:cubicBezTo>
                    <a:cubicBezTo>
                      <a:pt x="413" y="92"/>
                      <a:pt x="320" y="0"/>
                      <a:pt x="207" y="0"/>
                    </a:cubicBezTo>
                    <a:close/>
                    <a:moveTo>
                      <a:pt x="254" y="369"/>
                    </a:moveTo>
                    <a:cubicBezTo>
                      <a:pt x="253" y="359"/>
                      <a:pt x="252" y="343"/>
                      <a:pt x="252" y="318"/>
                    </a:cubicBezTo>
                    <a:cubicBezTo>
                      <a:pt x="251" y="314"/>
                      <a:pt x="249" y="310"/>
                      <a:pt x="244" y="306"/>
                    </a:cubicBezTo>
                    <a:cubicBezTo>
                      <a:pt x="182" y="275"/>
                      <a:pt x="182" y="275"/>
                      <a:pt x="182" y="275"/>
                    </a:cubicBezTo>
                    <a:cubicBezTo>
                      <a:pt x="174" y="270"/>
                      <a:pt x="174" y="270"/>
                      <a:pt x="174" y="270"/>
                    </a:cubicBezTo>
                    <a:cubicBezTo>
                      <a:pt x="186" y="258"/>
                      <a:pt x="193" y="241"/>
                      <a:pt x="193" y="222"/>
                    </a:cubicBezTo>
                    <a:cubicBezTo>
                      <a:pt x="193" y="175"/>
                      <a:pt x="193" y="175"/>
                      <a:pt x="193" y="175"/>
                    </a:cubicBezTo>
                    <a:cubicBezTo>
                      <a:pt x="193" y="138"/>
                      <a:pt x="164" y="107"/>
                      <a:pt x="129" y="107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93" y="107"/>
                      <a:pt x="65" y="138"/>
                      <a:pt x="65" y="175"/>
                    </a:cubicBezTo>
                    <a:cubicBezTo>
                      <a:pt x="65" y="222"/>
                      <a:pt x="65" y="222"/>
                      <a:pt x="65" y="222"/>
                    </a:cubicBezTo>
                    <a:cubicBezTo>
                      <a:pt x="65" y="241"/>
                      <a:pt x="72" y="258"/>
                      <a:pt x="84" y="270"/>
                    </a:cubicBezTo>
                    <a:cubicBezTo>
                      <a:pt x="75" y="275"/>
                      <a:pt x="75" y="275"/>
                      <a:pt x="75" y="27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44" y="261"/>
                      <a:pt x="37" y="234"/>
                      <a:pt x="37" y="206"/>
                    </a:cubicBezTo>
                    <a:cubicBezTo>
                      <a:pt x="37" y="113"/>
                      <a:pt x="113" y="37"/>
                      <a:pt x="207" y="37"/>
                    </a:cubicBezTo>
                    <a:cubicBezTo>
                      <a:pt x="300" y="37"/>
                      <a:pt x="376" y="113"/>
                      <a:pt x="376" y="206"/>
                    </a:cubicBezTo>
                    <a:cubicBezTo>
                      <a:pt x="376" y="283"/>
                      <a:pt x="324" y="348"/>
                      <a:pt x="254" y="3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1" name="Freeform 165"/>
            <p:cNvSpPr>
              <a:spLocks noChangeAspect="1" noEditPoints="1"/>
            </p:cNvSpPr>
            <p:nvPr/>
          </p:nvSpPr>
          <p:spPr bwMode="auto">
            <a:xfrm>
              <a:off x="10209213" y="2988699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65"/>
            <p:cNvSpPr>
              <a:spLocks noChangeAspect="1" noEditPoints="1"/>
            </p:cNvSpPr>
            <p:nvPr/>
          </p:nvSpPr>
          <p:spPr bwMode="auto">
            <a:xfrm>
              <a:off x="10901336" y="2982350"/>
              <a:ext cx="633159" cy="633159"/>
            </a:xfrm>
            <a:custGeom>
              <a:avLst/>
              <a:gdLst>
                <a:gd name="T0" fmla="*/ 207 w 413"/>
                <a:gd name="T1" fmla="*/ 0 h 413"/>
                <a:gd name="T2" fmla="*/ 0 w 413"/>
                <a:gd name="T3" fmla="*/ 206 h 413"/>
                <a:gd name="T4" fmla="*/ 207 w 413"/>
                <a:gd name="T5" fmla="*/ 413 h 413"/>
                <a:gd name="T6" fmla="*/ 413 w 413"/>
                <a:gd name="T7" fmla="*/ 206 h 413"/>
                <a:gd name="T8" fmla="*/ 207 w 413"/>
                <a:gd name="T9" fmla="*/ 0 h 413"/>
                <a:gd name="T10" fmla="*/ 254 w 413"/>
                <a:gd name="T11" fmla="*/ 369 h 413"/>
                <a:gd name="T12" fmla="*/ 252 w 413"/>
                <a:gd name="T13" fmla="*/ 318 h 413"/>
                <a:gd name="T14" fmla="*/ 244 w 413"/>
                <a:gd name="T15" fmla="*/ 306 h 413"/>
                <a:gd name="T16" fmla="*/ 182 w 413"/>
                <a:gd name="T17" fmla="*/ 275 h 413"/>
                <a:gd name="T18" fmla="*/ 174 w 413"/>
                <a:gd name="T19" fmla="*/ 270 h 413"/>
                <a:gd name="T20" fmla="*/ 193 w 413"/>
                <a:gd name="T21" fmla="*/ 222 h 413"/>
                <a:gd name="T22" fmla="*/ 193 w 413"/>
                <a:gd name="T23" fmla="*/ 175 h 413"/>
                <a:gd name="T24" fmla="*/ 129 w 413"/>
                <a:gd name="T25" fmla="*/ 107 h 413"/>
                <a:gd name="T26" fmla="*/ 129 w 413"/>
                <a:gd name="T27" fmla="*/ 107 h 413"/>
                <a:gd name="T28" fmla="*/ 129 w 413"/>
                <a:gd name="T29" fmla="*/ 107 h 413"/>
                <a:gd name="T30" fmla="*/ 65 w 413"/>
                <a:gd name="T31" fmla="*/ 175 h 413"/>
                <a:gd name="T32" fmla="*/ 65 w 413"/>
                <a:gd name="T33" fmla="*/ 222 h 413"/>
                <a:gd name="T34" fmla="*/ 84 w 413"/>
                <a:gd name="T35" fmla="*/ 270 h 413"/>
                <a:gd name="T36" fmla="*/ 75 w 413"/>
                <a:gd name="T37" fmla="*/ 275 h 413"/>
                <a:gd name="T38" fmla="*/ 56 w 413"/>
                <a:gd name="T39" fmla="*/ 284 h 413"/>
                <a:gd name="T40" fmla="*/ 37 w 413"/>
                <a:gd name="T41" fmla="*/ 206 h 413"/>
                <a:gd name="T42" fmla="*/ 207 w 413"/>
                <a:gd name="T43" fmla="*/ 37 h 413"/>
                <a:gd name="T44" fmla="*/ 376 w 413"/>
                <a:gd name="T45" fmla="*/ 206 h 413"/>
                <a:gd name="T46" fmla="*/ 254 w 413"/>
                <a:gd name="T47" fmla="*/ 369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413">
                  <a:moveTo>
                    <a:pt x="207" y="0"/>
                  </a:moveTo>
                  <a:cubicBezTo>
                    <a:pt x="93" y="0"/>
                    <a:pt x="0" y="92"/>
                    <a:pt x="0" y="206"/>
                  </a:cubicBezTo>
                  <a:cubicBezTo>
                    <a:pt x="0" y="320"/>
                    <a:pt x="93" y="413"/>
                    <a:pt x="207" y="413"/>
                  </a:cubicBez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7" y="0"/>
                  </a:cubicBezTo>
                  <a:close/>
                  <a:moveTo>
                    <a:pt x="254" y="369"/>
                  </a:moveTo>
                  <a:cubicBezTo>
                    <a:pt x="253" y="359"/>
                    <a:pt x="252" y="343"/>
                    <a:pt x="252" y="318"/>
                  </a:cubicBezTo>
                  <a:cubicBezTo>
                    <a:pt x="251" y="314"/>
                    <a:pt x="249" y="310"/>
                    <a:pt x="244" y="306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74" y="270"/>
                    <a:pt x="174" y="270"/>
                    <a:pt x="174" y="270"/>
                  </a:cubicBezTo>
                  <a:cubicBezTo>
                    <a:pt x="186" y="258"/>
                    <a:pt x="193" y="241"/>
                    <a:pt x="193" y="222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3" y="138"/>
                    <a:pt x="164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93" y="107"/>
                    <a:pt x="65" y="138"/>
                    <a:pt x="65" y="175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41"/>
                    <a:pt x="72" y="258"/>
                    <a:pt x="84" y="270"/>
                  </a:cubicBezTo>
                  <a:cubicBezTo>
                    <a:pt x="75" y="275"/>
                    <a:pt x="75" y="275"/>
                    <a:pt x="75" y="275"/>
                  </a:cubicBezTo>
                  <a:cubicBezTo>
                    <a:pt x="56" y="284"/>
                    <a:pt x="56" y="284"/>
                    <a:pt x="56" y="284"/>
                  </a:cubicBezTo>
                  <a:cubicBezTo>
                    <a:pt x="44" y="261"/>
                    <a:pt x="37" y="234"/>
                    <a:pt x="37" y="206"/>
                  </a:cubicBezTo>
                  <a:cubicBezTo>
                    <a:pt x="37" y="113"/>
                    <a:pt x="113" y="37"/>
                    <a:pt x="207" y="37"/>
                  </a:cubicBezTo>
                  <a:cubicBezTo>
                    <a:pt x="300" y="37"/>
                    <a:pt x="376" y="113"/>
                    <a:pt x="376" y="206"/>
                  </a:cubicBezTo>
                  <a:cubicBezTo>
                    <a:pt x="376" y="283"/>
                    <a:pt x="324" y="348"/>
                    <a:pt x="25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573879" y="88900"/>
            <a:ext cx="150700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52431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669 0.00162 " pathEditMode="relative" ptsTypes="AA">
                                      <p:cBhvr>
                                        <p:cTn id="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25E-6 -3.7037E-6 L -0.36628 0.00324 " pathEditMode="relative" ptsTypes="AA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0.28463 0.00324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32" y="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26575 0.00301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2017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DF86D6-4B9D-4B83-AF23-D696D3CD110A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43200" y="2978254"/>
            <a:ext cx="2324100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Group 4"/>
          <p:cNvGrpSpPr/>
          <p:nvPr/>
        </p:nvGrpSpPr>
        <p:grpSpPr>
          <a:xfrm>
            <a:off x="1399688" y="2329804"/>
            <a:ext cx="941057" cy="1247297"/>
            <a:chOff x="-12911138" y="-15235238"/>
            <a:chExt cx="2541588" cy="3368676"/>
          </a:xfrm>
          <a:solidFill>
            <a:schemeClr val="bg1">
              <a:lumMod val="85000"/>
            </a:schemeClr>
          </a:solidFill>
        </p:grpSpPr>
        <p:sp>
          <p:nvSpPr>
            <p:cNvPr id="6" name="Freeform 1027"/>
            <p:cNvSpPr>
              <a:spLocks/>
            </p:cNvSpPr>
            <p:nvPr/>
          </p:nvSpPr>
          <p:spPr bwMode="auto">
            <a:xfrm>
              <a:off x="-12911138" y="-13858875"/>
              <a:ext cx="2541588" cy="1992313"/>
            </a:xfrm>
            <a:custGeom>
              <a:avLst/>
              <a:gdLst>
                <a:gd name="T0" fmla="*/ 669 w 678"/>
                <a:gd name="T1" fmla="*/ 531 h 531"/>
                <a:gd name="T2" fmla="*/ 660 w 678"/>
                <a:gd name="T3" fmla="*/ 522 h 531"/>
                <a:gd name="T4" fmla="*/ 660 w 678"/>
                <a:gd name="T5" fmla="*/ 257 h 531"/>
                <a:gd name="T6" fmla="*/ 430 w 678"/>
                <a:gd name="T7" fmla="*/ 18 h 531"/>
                <a:gd name="T8" fmla="*/ 250 w 678"/>
                <a:gd name="T9" fmla="*/ 18 h 531"/>
                <a:gd name="T10" fmla="*/ 18 w 678"/>
                <a:gd name="T11" fmla="*/ 257 h 531"/>
                <a:gd name="T12" fmla="*/ 18 w 678"/>
                <a:gd name="T13" fmla="*/ 522 h 531"/>
                <a:gd name="T14" fmla="*/ 9 w 678"/>
                <a:gd name="T15" fmla="*/ 531 h 531"/>
                <a:gd name="T16" fmla="*/ 0 w 678"/>
                <a:gd name="T17" fmla="*/ 522 h 531"/>
                <a:gd name="T18" fmla="*/ 0 w 678"/>
                <a:gd name="T19" fmla="*/ 257 h 531"/>
                <a:gd name="T20" fmla="*/ 250 w 678"/>
                <a:gd name="T21" fmla="*/ 0 h 531"/>
                <a:gd name="T22" fmla="*/ 430 w 678"/>
                <a:gd name="T23" fmla="*/ 0 h 531"/>
                <a:gd name="T24" fmla="*/ 678 w 678"/>
                <a:gd name="T25" fmla="*/ 257 h 531"/>
                <a:gd name="T26" fmla="*/ 678 w 678"/>
                <a:gd name="T27" fmla="*/ 522 h 531"/>
                <a:gd name="T28" fmla="*/ 669 w 678"/>
                <a:gd name="T29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531">
                  <a:moveTo>
                    <a:pt x="669" y="531"/>
                  </a:moveTo>
                  <a:cubicBezTo>
                    <a:pt x="664" y="531"/>
                    <a:pt x="660" y="527"/>
                    <a:pt x="660" y="522"/>
                  </a:cubicBezTo>
                  <a:cubicBezTo>
                    <a:pt x="660" y="257"/>
                    <a:pt x="660" y="257"/>
                    <a:pt x="660" y="257"/>
                  </a:cubicBezTo>
                  <a:cubicBezTo>
                    <a:pt x="660" y="123"/>
                    <a:pt x="559" y="18"/>
                    <a:pt x="430" y="18"/>
                  </a:cubicBezTo>
                  <a:cubicBezTo>
                    <a:pt x="250" y="18"/>
                    <a:pt x="250" y="18"/>
                    <a:pt x="250" y="18"/>
                  </a:cubicBezTo>
                  <a:cubicBezTo>
                    <a:pt x="120" y="18"/>
                    <a:pt x="18" y="123"/>
                    <a:pt x="18" y="257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8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113"/>
                    <a:pt x="110" y="0"/>
                    <a:pt x="250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569" y="0"/>
                    <a:pt x="678" y="113"/>
                    <a:pt x="678" y="257"/>
                  </a:cubicBezTo>
                  <a:cubicBezTo>
                    <a:pt x="678" y="522"/>
                    <a:pt x="678" y="522"/>
                    <a:pt x="678" y="522"/>
                  </a:cubicBezTo>
                  <a:cubicBezTo>
                    <a:pt x="678" y="527"/>
                    <a:pt x="674" y="531"/>
                    <a:pt x="669" y="531"/>
                  </a:cubicBezTo>
                  <a:close/>
                </a:path>
              </a:pathLst>
            </a:custGeom>
            <a:grpFill/>
            <a:ln w="6350" cap="rnd">
              <a:solidFill>
                <a:schemeClr val="bg1">
                  <a:lumMod val="85000"/>
                </a:schemeClr>
              </a:solidFill>
              <a:prstDash val="solid"/>
              <a:round/>
              <a:tailEnd type="triangle" w="lg" len="med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 1028"/>
            <p:cNvSpPr>
              <a:spLocks noEditPoints="1"/>
            </p:cNvSpPr>
            <p:nvPr/>
          </p:nvSpPr>
          <p:spPr bwMode="auto">
            <a:xfrm>
              <a:off x="-12360275" y="-15235238"/>
              <a:ext cx="1443038" cy="1444625"/>
            </a:xfrm>
            <a:custGeom>
              <a:avLst/>
              <a:gdLst>
                <a:gd name="T0" fmla="*/ 192 w 385"/>
                <a:gd name="T1" fmla="*/ 385 h 385"/>
                <a:gd name="T2" fmla="*/ 0 w 385"/>
                <a:gd name="T3" fmla="*/ 193 h 385"/>
                <a:gd name="T4" fmla="*/ 192 w 385"/>
                <a:gd name="T5" fmla="*/ 0 h 385"/>
                <a:gd name="T6" fmla="*/ 385 w 385"/>
                <a:gd name="T7" fmla="*/ 193 h 385"/>
                <a:gd name="T8" fmla="*/ 192 w 385"/>
                <a:gd name="T9" fmla="*/ 385 h 385"/>
                <a:gd name="T10" fmla="*/ 192 w 385"/>
                <a:gd name="T11" fmla="*/ 19 h 385"/>
                <a:gd name="T12" fmla="*/ 18 w 385"/>
                <a:gd name="T13" fmla="*/ 193 h 385"/>
                <a:gd name="T14" fmla="*/ 192 w 385"/>
                <a:gd name="T15" fmla="*/ 367 h 385"/>
                <a:gd name="T16" fmla="*/ 366 w 385"/>
                <a:gd name="T17" fmla="*/ 193 h 385"/>
                <a:gd name="T18" fmla="*/ 192 w 385"/>
                <a:gd name="T19" fmla="*/ 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385">
                  <a:moveTo>
                    <a:pt x="192" y="385"/>
                  </a:moveTo>
                  <a:cubicBezTo>
                    <a:pt x="86" y="385"/>
                    <a:pt x="0" y="299"/>
                    <a:pt x="0" y="193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298" y="0"/>
                    <a:pt x="385" y="87"/>
                    <a:pt x="385" y="193"/>
                  </a:cubicBezTo>
                  <a:cubicBezTo>
                    <a:pt x="385" y="299"/>
                    <a:pt x="298" y="385"/>
                    <a:pt x="192" y="385"/>
                  </a:cubicBezTo>
                  <a:close/>
                  <a:moveTo>
                    <a:pt x="192" y="19"/>
                  </a:moveTo>
                  <a:cubicBezTo>
                    <a:pt x="96" y="19"/>
                    <a:pt x="18" y="97"/>
                    <a:pt x="18" y="193"/>
                  </a:cubicBezTo>
                  <a:cubicBezTo>
                    <a:pt x="18" y="289"/>
                    <a:pt x="96" y="367"/>
                    <a:pt x="192" y="367"/>
                  </a:cubicBezTo>
                  <a:cubicBezTo>
                    <a:pt x="288" y="367"/>
                    <a:pt x="366" y="289"/>
                    <a:pt x="366" y="193"/>
                  </a:cubicBezTo>
                  <a:cubicBezTo>
                    <a:pt x="366" y="97"/>
                    <a:pt x="288" y="19"/>
                    <a:pt x="192" y="19"/>
                  </a:cubicBezTo>
                  <a:close/>
                </a:path>
              </a:pathLst>
            </a:custGeom>
            <a:grpFill/>
            <a:ln w="6350" cap="rnd">
              <a:solidFill>
                <a:schemeClr val="bg1">
                  <a:lumMod val="85000"/>
                </a:schemeClr>
              </a:solidFill>
              <a:prstDash val="solid"/>
              <a:round/>
              <a:tailEnd type="triangle" w="lg" len="med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6172200" y="2189750"/>
            <a:ext cx="1752600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430395" y="2349791"/>
            <a:ext cx="1247297" cy="1247297"/>
            <a:chOff x="25441275" y="-5059363"/>
            <a:chExt cx="3368675" cy="3368675"/>
          </a:xfrm>
          <a:solidFill>
            <a:schemeClr val="bg1">
              <a:lumMod val="85000"/>
            </a:schemeClr>
          </a:solidFill>
        </p:grpSpPr>
        <p:sp>
          <p:nvSpPr>
            <p:cNvPr id="12" name="Freeform 877"/>
            <p:cNvSpPr>
              <a:spLocks noEditPoints="1"/>
            </p:cNvSpPr>
            <p:nvPr/>
          </p:nvSpPr>
          <p:spPr bwMode="auto">
            <a:xfrm>
              <a:off x="26206450" y="-3795713"/>
              <a:ext cx="547688" cy="630238"/>
            </a:xfrm>
            <a:custGeom>
              <a:avLst/>
              <a:gdLst>
                <a:gd name="T0" fmla="*/ 6 w 146"/>
                <a:gd name="T1" fmla="*/ 53 h 168"/>
                <a:gd name="T2" fmla="*/ 71 w 146"/>
                <a:gd name="T3" fmla="*/ 0 h 168"/>
                <a:gd name="T4" fmla="*/ 129 w 146"/>
                <a:gd name="T5" fmla="*/ 51 h 168"/>
                <a:gd name="T6" fmla="*/ 129 w 146"/>
                <a:gd name="T7" fmla="*/ 135 h 168"/>
                <a:gd name="T8" fmla="*/ 140 w 146"/>
                <a:gd name="T9" fmla="*/ 147 h 168"/>
                <a:gd name="T10" fmla="*/ 146 w 146"/>
                <a:gd name="T11" fmla="*/ 145 h 168"/>
                <a:gd name="T12" fmla="*/ 146 w 146"/>
                <a:gd name="T13" fmla="*/ 162 h 168"/>
                <a:gd name="T14" fmla="*/ 134 w 146"/>
                <a:gd name="T15" fmla="*/ 163 h 168"/>
                <a:gd name="T16" fmla="*/ 111 w 146"/>
                <a:gd name="T17" fmla="*/ 135 h 168"/>
                <a:gd name="T18" fmla="*/ 110 w 146"/>
                <a:gd name="T19" fmla="*/ 135 h 168"/>
                <a:gd name="T20" fmla="*/ 53 w 146"/>
                <a:gd name="T21" fmla="*/ 168 h 168"/>
                <a:gd name="T22" fmla="*/ 0 w 146"/>
                <a:gd name="T23" fmla="*/ 121 h 168"/>
                <a:gd name="T24" fmla="*/ 85 w 146"/>
                <a:gd name="T25" fmla="*/ 70 h 168"/>
                <a:gd name="T26" fmla="*/ 110 w 146"/>
                <a:gd name="T27" fmla="*/ 49 h 168"/>
                <a:gd name="T28" fmla="*/ 68 w 146"/>
                <a:gd name="T29" fmla="*/ 16 h 168"/>
                <a:gd name="T30" fmla="*/ 26 w 146"/>
                <a:gd name="T31" fmla="*/ 53 h 168"/>
                <a:gd name="T32" fmla="*/ 6 w 146"/>
                <a:gd name="T33" fmla="*/ 53 h 168"/>
                <a:gd name="T34" fmla="*/ 110 w 146"/>
                <a:gd name="T35" fmla="*/ 76 h 168"/>
                <a:gd name="T36" fmla="*/ 109 w 146"/>
                <a:gd name="T37" fmla="*/ 76 h 168"/>
                <a:gd name="T38" fmla="*/ 93 w 146"/>
                <a:gd name="T39" fmla="*/ 83 h 168"/>
                <a:gd name="T40" fmla="*/ 19 w 146"/>
                <a:gd name="T41" fmla="*/ 120 h 168"/>
                <a:gd name="T42" fmla="*/ 54 w 146"/>
                <a:gd name="T43" fmla="*/ 151 h 168"/>
                <a:gd name="T44" fmla="*/ 110 w 146"/>
                <a:gd name="T45" fmla="*/ 102 h 168"/>
                <a:gd name="T46" fmla="*/ 110 w 146"/>
                <a:gd name="T47" fmla="*/ 7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6" h="168">
                  <a:moveTo>
                    <a:pt x="6" y="53"/>
                  </a:moveTo>
                  <a:cubicBezTo>
                    <a:pt x="8" y="16"/>
                    <a:pt x="34" y="0"/>
                    <a:pt x="71" y="0"/>
                  </a:cubicBezTo>
                  <a:cubicBezTo>
                    <a:pt x="98" y="0"/>
                    <a:pt x="129" y="9"/>
                    <a:pt x="129" y="51"/>
                  </a:cubicBezTo>
                  <a:cubicBezTo>
                    <a:pt x="129" y="135"/>
                    <a:pt x="129" y="135"/>
                    <a:pt x="129" y="135"/>
                  </a:cubicBezTo>
                  <a:cubicBezTo>
                    <a:pt x="129" y="142"/>
                    <a:pt x="133" y="147"/>
                    <a:pt x="140" y="147"/>
                  </a:cubicBezTo>
                  <a:cubicBezTo>
                    <a:pt x="142" y="147"/>
                    <a:pt x="145" y="146"/>
                    <a:pt x="146" y="145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2" y="163"/>
                    <a:pt x="139" y="163"/>
                    <a:pt x="134" y="163"/>
                  </a:cubicBezTo>
                  <a:cubicBezTo>
                    <a:pt x="114" y="163"/>
                    <a:pt x="111" y="152"/>
                    <a:pt x="111" y="135"/>
                  </a:cubicBezTo>
                  <a:cubicBezTo>
                    <a:pt x="110" y="135"/>
                    <a:pt x="110" y="135"/>
                    <a:pt x="110" y="135"/>
                  </a:cubicBezTo>
                  <a:cubicBezTo>
                    <a:pt x="97" y="156"/>
                    <a:pt x="83" y="168"/>
                    <a:pt x="53" y="168"/>
                  </a:cubicBezTo>
                  <a:cubicBezTo>
                    <a:pt x="24" y="168"/>
                    <a:pt x="0" y="153"/>
                    <a:pt x="0" y="121"/>
                  </a:cubicBezTo>
                  <a:cubicBezTo>
                    <a:pt x="0" y="77"/>
                    <a:pt x="43" y="75"/>
                    <a:pt x="85" y="70"/>
                  </a:cubicBezTo>
                  <a:cubicBezTo>
                    <a:pt x="101" y="68"/>
                    <a:pt x="110" y="66"/>
                    <a:pt x="110" y="49"/>
                  </a:cubicBezTo>
                  <a:cubicBezTo>
                    <a:pt x="110" y="23"/>
                    <a:pt x="91" y="16"/>
                    <a:pt x="68" y="16"/>
                  </a:cubicBezTo>
                  <a:cubicBezTo>
                    <a:pt x="44" y="16"/>
                    <a:pt x="26" y="27"/>
                    <a:pt x="26" y="53"/>
                  </a:cubicBezTo>
                  <a:lnTo>
                    <a:pt x="6" y="53"/>
                  </a:lnTo>
                  <a:close/>
                  <a:moveTo>
                    <a:pt x="110" y="76"/>
                  </a:moveTo>
                  <a:cubicBezTo>
                    <a:pt x="109" y="76"/>
                    <a:pt x="109" y="76"/>
                    <a:pt x="109" y="76"/>
                  </a:cubicBezTo>
                  <a:cubicBezTo>
                    <a:pt x="106" y="81"/>
                    <a:pt x="98" y="83"/>
                    <a:pt x="93" y="83"/>
                  </a:cubicBezTo>
                  <a:cubicBezTo>
                    <a:pt x="60" y="89"/>
                    <a:pt x="19" y="89"/>
                    <a:pt x="19" y="120"/>
                  </a:cubicBezTo>
                  <a:cubicBezTo>
                    <a:pt x="19" y="139"/>
                    <a:pt x="36" y="151"/>
                    <a:pt x="54" y="151"/>
                  </a:cubicBezTo>
                  <a:cubicBezTo>
                    <a:pt x="84" y="151"/>
                    <a:pt x="110" y="133"/>
                    <a:pt x="110" y="102"/>
                  </a:cubicBezTo>
                  <a:lnTo>
                    <a:pt x="110" y="76"/>
                  </a:lnTo>
                  <a:close/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878"/>
            <p:cNvSpPr>
              <a:spLocks noEditPoints="1"/>
            </p:cNvSpPr>
            <p:nvPr/>
          </p:nvSpPr>
          <p:spPr bwMode="auto">
            <a:xfrm>
              <a:off x="26844625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7 w 146"/>
                <a:gd name="T3" fmla="*/ 5 h 222"/>
                <a:gd name="T4" fmla="*/ 17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6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3" y="151"/>
                    <a:pt x="75" y="151"/>
                  </a:cubicBezTo>
                  <a:cubicBezTo>
                    <a:pt x="111" y="151"/>
                    <a:pt x="126" y="117"/>
                    <a:pt x="126" y="84"/>
                  </a:cubicBezTo>
                  <a:cubicBezTo>
                    <a:pt x="126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879"/>
            <p:cNvSpPr>
              <a:spLocks noEditPoints="1"/>
            </p:cNvSpPr>
            <p:nvPr/>
          </p:nvSpPr>
          <p:spPr bwMode="auto">
            <a:xfrm>
              <a:off x="27508200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8 w 146"/>
                <a:gd name="T3" fmla="*/ 5 h 222"/>
                <a:gd name="T4" fmla="*/ 18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7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4" y="151"/>
                    <a:pt x="75" y="151"/>
                  </a:cubicBezTo>
                  <a:cubicBezTo>
                    <a:pt x="111" y="151"/>
                    <a:pt x="127" y="117"/>
                    <a:pt x="127" y="84"/>
                  </a:cubicBezTo>
                  <a:cubicBezTo>
                    <a:pt x="127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880"/>
            <p:cNvSpPr>
              <a:spLocks noEditPoints="1"/>
            </p:cNvSpPr>
            <p:nvPr/>
          </p:nvSpPr>
          <p:spPr bwMode="auto">
            <a:xfrm>
              <a:off x="25441275" y="-5059363"/>
              <a:ext cx="3368675" cy="3368675"/>
            </a:xfrm>
            <a:custGeom>
              <a:avLst/>
              <a:gdLst>
                <a:gd name="T0" fmla="*/ 702 w 898"/>
                <a:gd name="T1" fmla="*/ 898 h 898"/>
                <a:gd name="T2" fmla="*/ 197 w 898"/>
                <a:gd name="T3" fmla="*/ 898 h 898"/>
                <a:gd name="T4" fmla="*/ 0 w 898"/>
                <a:gd name="T5" fmla="*/ 701 h 898"/>
                <a:gd name="T6" fmla="*/ 0 w 898"/>
                <a:gd name="T7" fmla="*/ 196 h 898"/>
                <a:gd name="T8" fmla="*/ 197 w 898"/>
                <a:gd name="T9" fmla="*/ 0 h 898"/>
                <a:gd name="T10" fmla="*/ 702 w 898"/>
                <a:gd name="T11" fmla="*/ 0 h 898"/>
                <a:gd name="T12" fmla="*/ 898 w 898"/>
                <a:gd name="T13" fmla="*/ 196 h 898"/>
                <a:gd name="T14" fmla="*/ 898 w 898"/>
                <a:gd name="T15" fmla="*/ 701 h 898"/>
                <a:gd name="T16" fmla="*/ 702 w 898"/>
                <a:gd name="T17" fmla="*/ 898 h 898"/>
                <a:gd name="T18" fmla="*/ 197 w 898"/>
                <a:gd name="T19" fmla="*/ 18 h 898"/>
                <a:gd name="T20" fmla="*/ 19 w 898"/>
                <a:gd name="T21" fmla="*/ 196 h 898"/>
                <a:gd name="T22" fmla="*/ 19 w 898"/>
                <a:gd name="T23" fmla="*/ 701 h 898"/>
                <a:gd name="T24" fmla="*/ 197 w 898"/>
                <a:gd name="T25" fmla="*/ 879 h 898"/>
                <a:gd name="T26" fmla="*/ 702 w 898"/>
                <a:gd name="T27" fmla="*/ 879 h 898"/>
                <a:gd name="T28" fmla="*/ 880 w 898"/>
                <a:gd name="T29" fmla="*/ 701 h 898"/>
                <a:gd name="T30" fmla="*/ 880 w 898"/>
                <a:gd name="T31" fmla="*/ 196 h 898"/>
                <a:gd name="T32" fmla="*/ 702 w 898"/>
                <a:gd name="T33" fmla="*/ 18 h 898"/>
                <a:gd name="T34" fmla="*/ 197 w 898"/>
                <a:gd name="T35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8" h="898">
                  <a:moveTo>
                    <a:pt x="702" y="898"/>
                  </a:moveTo>
                  <a:cubicBezTo>
                    <a:pt x="197" y="898"/>
                    <a:pt x="197" y="898"/>
                    <a:pt x="197" y="898"/>
                  </a:cubicBezTo>
                  <a:cubicBezTo>
                    <a:pt x="89" y="898"/>
                    <a:pt x="0" y="809"/>
                    <a:pt x="0" y="70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8"/>
                    <a:pt x="89" y="0"/>
                    <a:pt x="197" y="0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810" y="0"/>
                    <a:pt x="898" y="88"/>
                    <a:pt x="898" y="196"/>
                  </a:cubicBezTo>
                  <a:cubicBezTo>
                    <a:pt x="898" y="701"/>
                    <a:pt x="898" y="701"/>
                    <a:pt x="898" y="701"/>
                  </a:cubicBezTo>
                  <a:cubicBezTo>
                    <a:pt x="898" y="809"/>
                    <a:pt x="810" y="898"/>
                    <a:pt x="702" y="898"/>
                  </a:cubicBezTo>
                  <a:close/>
                  <a:moveTo>
                    <a:pt x="197" y="18"/>
                  </a:moveTo>
                  <a:cubicBezTo>
                    <a:pt x="99" y="18"/>
                    <a:pt x="19" y="98"/>
                    <a:pt x="19" y="196"/>
                  </a:cubicBezTo>
                  <a:cubicBezTo>
                    <a:pt x="19" y="701"/>
                    <a:pt x="19" y="701"/>
                    <a:pt x="19" y="701"/>
                  </a:cubicBezTo>
                  <a:cubicBezTo>
                    <a:pt x="19" y="799"/>
                    <a:pt x="99" y="879"/>
                    <a:pt x="197" y="879"/>
                  </a:cubicBezTo>
                  <a:cubicBezTo>
                    <a:pt x="702" y="879"/>
                    <a:pt x="702" y="879"/>
                    <a:pt x="702" y="879"/>
                  </a:cubicBezTo>
                  <a:cubicBezTo>
                    <a:pt x="800" y="879"/>
                    <a:pt x="880" y="799"/>
                    <a:pt x="880" y="701"/>
                  </a:cubicBezTo>
                  <a:cubicBezTo>
                    <a:pt x="880" y="196"/>
                    <a:pt x="880" y="196"/>
                    <a:pt x="880" y="196"/>
                  </a:cubicBezTo>
                  <a:cubicBezTo>
                    <a:pt x="880" y="98"/>
                    <a:pt x="800" y="18"/>
                    <a:pt x="702" y="18"/>
                  </a:cubicBezTo>
                  <a:lnTo>
                    <a:pt x="197" y="18"/>
                  </a:lnTo>
                  <a:close/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6993466" y="2978254"/>
            <a:ext cx="2324100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389782" y="747982"/>
            <a:ext cx="11423176" cy="877822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sz="6000" b="1" spc="-50" dirty="0" smtClean="0">
                <a:solidFill>
                  <a:schemeClr val="bg1"/>
                </a:solidFill>
              </a:rPr>
              <a:t>The Goal </a:t>
            </a:r>
            <a:r>
              <a:rPr lang="mr-IN" sz="6000" b="1" spc="-50" dirty="0" smtClean="0">
                <a:solidFill>
                  <a:schemeClr val="bg1"/>
                </a:solidFill>
              </a:rPr>
              <a:t>–</a:t>
            </a:r>
            <a:r>
              <a:rPr lang="en-US" sz="6000" b="1" spc="-50" dirty="0" smtClean="0">
                <a:solidFill>
                  <a:schemeClr val="bg1"/>
                </a:solidFill>
              </a:rPr>
              <a:t> To Deliver </a:t>
            </a:r>
            <a:r>
              <a:rPr lang="en-US" sz="6000" b="1" spc="-50" dirty="0" smtClean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04800" y="4215921"/>
            <a:ext cx="3044914" cy="877822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 smtClean="0">
                <a:solidFill>
                  <a:schemeClr val="bg1"/>
                </a:solidFill>
              </a:rPr>
              <a:t>The Team</a:t>
            </a:r>
            <a:endParaRPr lang="en-US" b="1" spc="-5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853114" y="4190878"/>
            <a:ext cx="4219073" cy="877822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 smtClean="0">
                <a:solidFill>
                  <a:schemeClr val="bg1"/>
                </a:solidFill>
              </a:rPr>
              <a:t>Common </a:t>
            </a:r>
            <a:r>
              <a:rPr lang="en-US" b="1" spc="-50" dirty="0">
                <a:solidFill>
                  <a:schemeClr val="bg1"/>
                </a:solidFill>
              </a:rPr>
              <a:t>T</a:t>
            </a:r>
            <a:r>
              <a:rPr lang="en-US" b="1" spc="-50" dirty="0" smtClean="0">
                <a:solidFill>
                  <a:schemeClr val="bg1"/>
                </a:solidFill>
              </a:rPr>
              <a:t>oolkits</a:t>
            </a:r>
            <a:endParaRPr lang="en-US" b="1" spc="-5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648595" y="4215921"/>
            <a:ext cx="3044914" cy="877822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 smtClean="0">
                <a:solidFill>
                  <a:schemeClr val="bg1"/>
                </a:solidFill>
              </a:rPr>
              <a:t>Delivery</a:t>
            </a:r>
            <a:endParaRPr lang="en-US" b="1" spc="-5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244368" y="2477048"/>
            <a:ext cx="1450086" cy="989843"/>
            <a:chOff x="31629350" y="10067925"/>
            <a:chExt cx="3916363" cy="2673350"/>
          </a:xfrm>
          <a:solidFill>
            <a:schemeClr val="bg1"/>
          </a:solidFill>
        </p:grpSpPr>
        <p:sp>
          <p:nvSpPr>
            <p:cNvPr id="37" name="Freeform 812"/>
            <p:cNvSpPr>
              <a:spLocks/>
            </p:cNvSpPr>
            <p:nvPr/>
          </p:nvSpPr>
          <p:spPr bwMode="auto">
            <a:xfrm>
              <a:off x="31629350" y="10067925"/>
              <a:ext cx="3916363" cy="2673350"/>
            </a:xfrm>
            <a:custGeom>
              <a:avLst/>
              <a:gdLst>
                <a:gd name="T0" fmla="*/ 1035 w 1044"/>
                <a:gd name="T1" fmla="*/ 713 h 713"/>
                <a:gd name="T2" fmla="*/ 9 w 1044"/>
                <a:gd name="T3" fmla="*/ 713 h 713"/>
                <a:gd name="T4" fmla="*/ 0 w 1044"/>
                <a:gd name="T5" fmla="*/ 704 h 713"/>
                <a:gd name="T6" fmla="*/ 0 w 1044"/>
                <a:gd name="T7" fmla="*/ 156 h 713"/>
                <a:gd name="T8" fmla="*/ 9 w 1044"/>
                <a:gd name="T9" fmla="*/ 146 h 713"/>
                <a:gd name="T10" fmla="*/ 1026 w 1044"/>
                <a:gd name="T11" fmla="*/ 146 h 713"/>
                <a:gd name="T12" fmla="*/ 1026 w 1044"/>
                <a:gd name="T13" fmla="*/ 18 h 713"/>
                <a:gd name="T14" fmla="*/ 18 w 1044"/>
                <a:gd name="T15" fmla="*/ 18 h 713"/>
                <a:gd name="T16" fmla="*/ 18 w 1044"/>
                <a:gd name="T17" fmla="*/ 82 h 713"/>
                <a:gd name="T18" fmla="*/ 9 w 1044"/>
                <a:gd name="T19" fmla="*/ 91 h 713"/>
                <a:gd name="T20" fmla="*/ 0 w 1044"/>
                <a:gd name="T21" fmla="*/ 82 h 713"/>
                <a:gd name="T22" fmla="*/ 0 w 1044"/>
                <a:gd name="T23" fmla="*/ 9 h 713"/>
                <a:gd name="T24" fmla="*/ 9 w 1044"/>
                <a:gd name="T25" fmla="*/ 0 h 713"/>
                <a:gd name="T26" fmla="*/ 1035 w 1044"/>
                <a:gd name="T27" fmla="*/ 0 h 713"/>
                <a:gd name="T28" fmla="*/ 1044 w 1044"/>
                <a:gd name="T29" fmla="*/ 9 h 713"/>
                <a:gd name="T30" fmla="*/ 1044 w 1044"/>
                <a:gd name="T31" fmla="*/ 156 h 713"/>
                <a:gd name="T32" fmla="*/ 1035 w 1044"/>
                <a:gd name="T33" fmla="*/ 165 h 713"/>
                <a:gd name="T34" fmla="*/ 18 w 1044"/>
                <a:gd name="T35" fmla="*/ 165 h 713"/>
                <a:gd name="T36" fmla="*/ 18 w 1044"/>
                <a:gd name="T37" fmla="*/ 695 h 713"/>
                <a:gd name="T38" fmla="*/ 1026 w 1044"/>
                <a:gd name="T39" fmla="*/ 695 h 713"/>
                <a:gd name="T40" fmla="*/ 1026 w 1044"/>
                <a:gd name="T41" fmla="*/ 229 h 713"/>
                <a:gd name="T42" fmla="*/ 1035 w 1044"/>
                <a:gd name="T43" fmla="*/ 220 h 713"/>
                <a:gd name="T44" fmla="*/ 1044 w 1044"/>
                <a:gd name="T45" fmla="*/ 229 h 713"/>
                <a:gd name="T46" fmla="*/ 1044 w 1044"/>
                <a:gd name="T47" fmla="*/ 704 h 713"/>
                <a:gd name="T48" fmla="*/ 1035 w 1044"/>
                <a:gd name="T4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4" h="713">
                  <a:moveTo>
                    <a:pt x="1035" y="713"/>
                  </a:moveTo>
                  <a:cubicBezTo>
                    <a:pt x="9" y="713"/>
                    <a:pt x="9" y="713"/>
                    <a:pt x="9" y="713"/>
                  </a:cubicBezTo>
                  <a:cubicBezTo>
                    <a:pt x="4" y="713"/>
                    <a:pt x="0" y="709"/>
                    <a:pt x="0" y="70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0"/>
                    <a:pt x="4" y="146"/>
                    <a:pt x="9" y="146"/>
                  </a:cubicBezTo>
                  <a:cubicBezTo>
                    <a:pt x="1026" y="146"/>
                    <a:pt x="1026" y="146"/>
                    <a:pt x="1026" y="146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7"/>
                    <a:pt x="14" y="91"/>
                    <a:pt x="9" y="91"/>
                  </a:cubicBezTo>
                  <a:cubicBezTo>
                    <a:pt x="4" y="91"/>
                    <a:pt x="0" y="87"/>
                    <a:pt x="0" y="8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156"/>
                    <a:pt x="1044" y="156"/>
                    <a:pt x="1044" y="156"/>
                  </a:cubicBezTo>
                  <a:cubicBezTo>
                    <a:pt x="1044" y="161"/>
                    <a:pt x="1040" y="165"/>
                    <a:pt x="1035" y="165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8" y="695"/>
                    <a:pt x="18" y="695"/>
                    <a:pt x="18" y="695"/>
                  </a:cubicBezTo>
                  <a:cubicBezTo>
                    <a:pt x="1026" y="695"/>
                    <a:pt x="1026" y="695"/>
                    <a:pt x="1026" y="695"/>
                  </a:cubicBezTo>
                  <a:cubicBezTo>
                    <a:pt x="1026" y="229"/>
                    <a:pt x="1026" y="229"/>
                    <a:pt x="1026" y="229"/>
                  </a:cubicBezTo>
                  <a:cubicBezTo>
                    <a:pt x="1026" y="224"/>
                    <a:pt x="1030" y="220"/>
                    <a:pt x="1035" y="220"/>
                  </a:cubicBezTo>
                  <a:cubicBezTo>
                    <a:pt x="1040" y="220"/>
                    <a:pt x="1044" y="224"/>
                    <a:pt x="1044" y="229"/>
                  </a:cubicBezTo>
                  <a:cubicBezTo>
                    <a:pt x="1044" y="704"/>
                    <a:pt x="1044" y="704"/>
                    <a:pt x="1044" y="704"/>
                  </a:cubicBezTo>
                  <a:cubicBezTo>
                    <a:pt x="1044" y="709"/>
                    <a:pt x="1040" y="713"/>
                    <a:pt x="1035" y="7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813"/>
            <p:cNvSpPr>
              <a:spLocks/>
            </p:cNvSpPr>
            <p:nvPr/>
          </p:nvSpPr>
          <p:spPr bwMode="auto">
            <a:xfrm>
              <a:off x="31903987" y="10340975"/>
              <a:ext cx="344488" cy="68263"/>
            </a:xfrm>
            <a:custGeom>
              <a:avLst/>
              <a:gdLst>
                <a:gd name="T0" fmla="*/ 83 w 92"/>
                <a:gd name="T1" fmla="*/ 18 h 18"/>
                <a:gd name="T2" fmla="*/ 9 w 92"/>
                <a:gd name="T3" fmla="*/ 18 h 18"/>
                <a:gd name="T4" fmla="*/ 0 w 92"/>
                <a:gd name="T5" fmla="*/ 9 h 18"/>
                <a:gd name="T6" fmla="*/ 9 w 92"/>
                <a:gd name="T7" fmla="*/ 0 h 18"/>
                <a:gd name="T8" fmla="*/ 83 w 92"/>
                <a:gd name="T9" fmla="*/ 0 h 18"/>
                <a:gd name="T10" fmla="*/ 92 w 92"/>
                <a:gd name="T11" fmla="*/ 9 h 18"/>
                <a:gd name="T12" fmla="*/ 83 w 9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2" y="4"/>
                    <a:pt x="92" y="9"/>
                  </a:cubicBezTo>
                  <a:cubicBezTo>
                    <a:pt x="92" y="14"/>
                    <a:pt x="88" y="18"/>
                    <a:pt x="8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814"/>
            <p:cNvSpPr>
              <a:spLocks/>
            </p:cNvSpPr>
            <p:nvPr/>
          </p:nvSpPr>
          <p:spPr bwMode="auto">
            <a:xfrm>
              <a:off x="32454850" y="10340975"/>
              <a:ext cx="341313" cy="68263"/>
            </a:xfrm>
            <a:custGeom>
              <a:avLst/>
              <a:gdLst>
                <a:gd name="T0" fmla="*/ 82 w 91"/>
                <a:gd name="T1" fmla="*/ 18 h 18"/>
                <a:gd name="T2" fmla="*/ 9 w 91"/>
                <a:gd name="T3" fmla="*/ 18 h 18"/>
                <a:gd name="T4" fmla="*/ 0 w 91"/>
                <a:gd name="T5" fmla="*/ 9 h 18"/>
                <a:gd name="T6" fmla="*/ 9 w 91"/>
                <a:gd name="T7" fmla="*/ 0 h 18"/>
                <a:gd name="T8" fmla="*/ 82 w 91"/>
                <a:gd name="T9" fmla="*/ 0 h 18"/>
                <a:gd name="T10" fmla="*/ 91 w 91"/>
                <a:gd name="T11" fmla="*/ 9 h 18"/>
                <a:gd name="T12" fmla="*/ 82 w 91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8">
                  <a:moveTo>
                    <a:pt x="82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7" y="0"/>
                    <a:pt x="91" y="4"/>
                    <a:pt x="91" y="9"/>
                  </a:cubicBezTo>
                  <a:cubicBezTo>
                    <a:pt x="91" y="14"/>
                    <a:pt x="87" y="18"/>
                    <a:pt x="8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815"/>
            <p:cNvSpPr>
              <a:spLocks/>
            </p:cNvSpPr>
            <p:nvPr/>
          </p:nvSpPr>
          <p:spPr bwMode="auto">
            <a:xfrm>
              <a:off x="33002537" y="10340975"/>
              <a:ext cx="344488" cy="68263"/>
            </a:xfrm>
            <a:custGeom>
              <a:avLst/>
              <a:gdLst>
                <a:gd name="T0" fmla="*/ 83 w 92"/>
                <a:gd name="T1" fmla="*/ 18 h 18"/>
                <a:gd name="T2" fmla="*/ 10 w 92"/>
                <a:gd name="T3" fmla="*/ 18 h 18"/>
                <a:gd name="T4" fmla="*/ 0 w 92"/>
                <a:gd name="T5" fmla="*/ 9 h 18"/>
                <a:gd name="T6" fmla="*/ 10 w 92"/>
                <a:gd name="T7" fmla="*/ 0 h 18"/>
                <a:gd name="T8" fmla="*/ 83 w 92"/>
                <a:gd name="T9" fmla="*/ 0 h 18"/>
                <a:gd name="T10" fmla="*/ 92 w 92"/>
                <a:gd name="T11" fmla="*/ 9 h 18"/>
                <a:gd name="T12" fmla="*/ 83 w 9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2" y="4"/>
                    <a:pt x="92" y="9"/>
                  </a:cubicBezTo>
                  <a:cubicBezTo>
                    <a:pt x="92" y="14"/>
                    <a:pt x="88" y="18"/>
                    <a:pt x="8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Freeform 816"/>
            <p:cNvSpPr>
              <a:spLocks noEditPoints="1"/>
            </p:cNvSpPr>
            <p:nvPr/>
          </p:nvSpPr>
          <p:spPr bwMode="auto">
            <a:xfrm>
              <a:off x="35102800" y="10240963"/>
              <a:ext cx="269875" cy="273050"/>
            </a:xfrm>
            <a:custGeom>
              <a:avLst/>
              <a:gdLst>
                <a:gd name="T0" fmla="*/ 36 w 72"/>
                <a:gd name="T1" fmla="*/ 18 h 73"/>
                <a:gd name="T2" fmla="*/ 54 w 72"/>
                <a:gd name="T3" fmla="*/ 36 h 73"/>
                <a:gd name="T4" fmla="*/ 36 w 72"/>
                <a:gd name="T5" fmla="*/ 55 h 73"/>
                <a:gd name="T6" fmla="*/ 18 w 72"/>
                <a:gd name="T7" fmla="*/ 36 h 73"/>
                <a:gd name="T8" fmla="*/ 36 w 72"/>
                <a:gd name="T9" fmla="*/ 18 h 73"/>
                <a:gd name="T10" fmla="*/ 36 w 72"/>
                <a:gd name="T11" fmla="*/ 0 h 73"/>
                <a:gd name="T12" fmla="*/ 0 w 72"/>
                <a:gd name="T13" fmla="*/ 36 h 73"/>
                <a:gd name="T14" fmla="*/ 36 w 72"/>
                <a:gd name="T15" fmla="*/ 73 h 73"/>
                <a:gd name="T16" fmla="*/ 72 w 72"/>
                <a:gd name="T17" fmla="*/ 36 h 73"/>
                <a:gd name="T18" fmla="*/ 36 w 72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3">
                  <a:moveTo>
                    <a:pt x="36" y="18"/>
                  </a:moveTo>
                  <a:cubicBezTo>
                    <a:pt x="46" y="18"/>
                    <a:pt x="54" y="26"/>
                    <a:pt x="54" y="36"/>
                  </a:cubicBezTo>
                  <a:cubicBezTo>
                    <a:pt x="54" y="46"/>
                    <a:pt x="46" y="55"/>
                    <a:pt x="36" y="55"/>
                  </a:cubicBezTo>
                  <a:cubicBezTo>
                    <a:pt x="26" y="55"/>
                    <a:pt x="18" y="46"/>
                    <a:pt x="18" y="36"/>
                  </a:cubicBezTo>
                  <a:cubicBezTo>
                    <a:pt x="18" y="26"/>
                    <a:pt x="26" y="18"/>
                    <a:pt x="36" y="18"/>
                  </a:cubicBezTo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3"/>
                    <a:pt x="36" y="73"/>
                  </a:cubicBezTo>
                  <a:cubicBezTo>
                    <a:pt x="56" y="73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Freeform 817"/>
            <p:cNvSpPr>
              <a:spLocks/>
            </p:cNvSpPr>
            <p:nvPr/>
          </p:nvSpPr>
          <p:spPr bwMode="auto">
            <a:xfrm>
              <a:off x="32435800" y="11290300"/>
              <a:ext cx="800100" cy="768350"/>
            </a:xfrm>
            <a:custGeom>
              <a:avLst/>
              <a:gdLst>
                <a:gd name="T0" fmla="*/ 202 w 213"/>
                <a:gd name="T1" fmla="*/ 205 h 205"/>
                <a:gd name="T2" fmla="*/ 198 w 213"/>
                <a:gd name="T3" fmla="*/ 204 h 205"/>
                <a:gd name="T4" fmla="*/ 5 w 213"/>
                <a:gd name="T5" fmla="*/ 112 h 205"/>
                <a:gd name="T6" fmla="*/ 0 w 213"/>
                <a:gd name="T7" fmla="*/ 104 h 205"/>
                <a:gd name="T8" fmla="*/ 5 w 213"/>
                <a:gd name="T9" fmla="*/ 95 h 205"/>
                <a:gd name="T10" fmla="*/ 198 w 213"/>
                <a:gd name="T11" fmla="*/ 2 h 205"/>
                <a:gd name="T12" fmla="*/ 211 w 213"/>
                <a:gd name="T13" fmla="*/ 6 h 205"/>
                <a:gd name="T14" fmla="*/ 206 w 213"/>
                <a:gd name="T15" fmla="*/ 19 h 205"/>
                <a:gd name="T16" fmla="*/ 30 w 213"/>
                <a:gd name="T17" fmla="*/ 103 h 205"/>
                <a:gd name="T18" fmla="*/ 206 w 213"/>
                <a:gd name="T19" fmla="*/ 188 h 205"/>
                <a:gd name="T20" fmla="*/ 211 w 213"/>
                <a:gd name="T21" fmla="*/ 200 h 205"/>
                <a:gd name="T22" fmla="*/ 202 w 213"/>
                <a:gd name="T23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3" h="205">
                  <a:moveTo>
                    <a:pt x="202" y="205"/>
                  </a:moveTo>
                  <a:cubicBezTo>
                    <a:pt x="201" y="205"/>
                    <a:pt x="200" y="205"/>
                    <a:pt x="198" y="204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100"/>
                    <a:pt x="2" y="97"/>
                    <a:pt x="5" y="95"/>
                  </a:cubicBezTo>
                  <a:cubicBezTo>
                    <a:pt x="198" y="2"/>
                    <a:pt x="198" y="2"/>
                    <a:pt x="198" y="2"/>
                  </a:cubicBezTo>
                  <a:cubicBezTo>
                    <a:pt x="203" y="0"/>
                    <a:pt x="208" y="2"/>
                    <a:pt x="211" y="6"/>
                  </a:cubicBezTo>
                  <a:cubicBezTo>
                    <a:pt x="213" y="11"/>
                    <a:pt x="211" y="16"/>
                    <a:pt x="206" y="19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11" y="190"/>
                    <a:pt x="213" y="195"/>
                    <a:pt x="211" y="200"/>
                  </a:cubicBezTo>
                  <a:cubicBezTo>
                    <a:pt x="209" y="203"/>
                    <a:pt x="206" y="205"/>
                    <a:pt x="202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818"/>
            <p:cNvSpPr>
              <a:spLocks/>
            </p:cNvSpPr>
            <p:nvPr/>
          </p:nvSpPr>
          <p:spPr bwMode="auto">
            <a:xfrm>
              <a:off x="33943925" y="11298238"/>
              <a:ext cx="798513" cy="773113"/>
            </a:xfrm>
            <a:custGeom>
              <a:avLst/>
              <a:gdLst>
                <a:gd name="T0" fmla="*/ 10 w 213"/>
                <a:gd name="T1" fmla="*/ 206 h 206"/>
                <a:gd name="T2" fmla="*/ 2 w 213"/>
                <a:gd name="T3" fmla="*/ 201 h 206"/>
                <a:gd name="T4" fmla="*/ 6 w 213"/>
                <a:gd name="T5" fmla="*/ 188 h 206"/>
                <a:gd name="T6" fmla="*/ 182 w 213"/>
                <a:gd name="T7" fmla="*/ 103 h 206"/>
                <a:gd name="T8" fmla="*/ 6 w 213"/>
                <a:gd name="T9" fmla="*/ 19 h 206"/>
                <a:gd name="T10" fmla="*/ 2 w 213"/>
                <a:gd name="T11" fmla="*/ 7 h 206"/>
                <a:gd name="T12" fmla="*/ 14 w 213"/>
                <a:gd name="T13" fmla="*/ 3 h 206"/>
                <a:gd name="T14" fmla="*/ 207 w 213"/>
                <a:gd name="T15" fmla="*/ 95 h 206"/>
                <a:gd name="T16" fmla="*/ 213 w 213"/>
                <a:gd name="T17" fmla="*/ 103 h 206"/>
                <a:gd name="T18" fmla="*/ 207 w 213"/>
                <a:gd name="T19" fmla="*/ 112 h 206"/>
                <a:gd name="T20" fmla="*/ 14 w 213"/>
                <a:gd name="T21" fmla="*/ 205 h 206"/>
                <a:gd name="T22" fmla="*/ 10 w 213"/>
                <a:gd name="T2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3" h="206">
                  <a:moveTo>
                    <a:pt x="10" y="206"/>
                  </a:moveTo>
                  <a:cubicBezTo>
                    <a:pt x="7" y="206"/>
                    <a:pt x="3" y="204"/>
                    <a:pt x="2" y="201"/>
                  </a:cubicBezTo>
                  <a:cubicBezTo>
                    <a:pt x="0" y="196"/>
                    <a:pt x="2" y="191"/>
                    <a:pt x="6" y="188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4" y="2"/>
                    <a:pt x="9" y="0"/>
                    <a:pt x="14" y="3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11" y="97"/>
                    <a:pt x="213" y="100"/>
                    <a:pt x="213" y="103"/>
                  </a:cubicBezTo>
                  <a:cubicBezTo>
                    <a:pt x="213" y="107"/>
                    <a:pt x="211" y="110"/>
                    <a:pt x="207" y="112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3" y="205"/>
                    <a:pt x="11" y="206"/>
                    <a:pt x="10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Freeform 819"/>
            <p:cNvSpPr>
              <a:spLocks/>
            </p:cNvSpPr>
            <p:nvPr/>
          </p:nvSpPr>
          <p:spPr bwMode="auto">
            <a:xfrm>
              <a:off x="33393062" y="11163300"/>
              <a:ext cx="352425" cy="1035050"/>
            </a:xfrm>
            <a:custGeom>
              <a:avLst/>
              <a:gdLst>
                <a:gd name="T0" fmla="*/ 10 w 94"/>
                <a:gd name="T1" fmla="*/ 276 h 276"/>
                <a:gd name="T2" fmla="*/ 8 w 94"/>
                <a:gd name="T3" fmla="*/ 276 h 276"/>
                <a:gd name="T4" fmla="*/ 2 w 94"/>
                <a:gd name="T5" fmla="*/ 264 h 276"/>
                <a:gd name="T6" fmla="*/ 75 w 94"/>
                <a:gd name="T7" fmla="*/ 8 h 276"/>
                <a:gd name="T8" fmla="*/ 86 w 94"/>
                <a:gd name="T9" fmla="*/ 1 h 276"/>
                <a:gd name="T10" fmla="*/ 93 w 94"/>
                <a:gd name="T11" fmla="*/ 13 h 276"/>
                <a:gd name="T12" fmla="*/ 19 w 94"/>
                <a:gd name="T13" fmla="*/ 269 h 276"/>
                <a:gd name="T14" fmla="*/ 10 w 94"/>
                <a:gd name="T1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76">
                  <a:moveTo>
                    <a:pt x="10" y="276"/>
                  </a:moveTo>
                  <a:cubicBezTo>
                    <a:pt x="10" y="276"/>
                    <a:pt x="9" y="276"/>
                    <a:pt x="8" y="276"/>
                  </a:cubicBezTo>
                  <a:cubicBezTo>
                    <a:pt x="3" y="274"/>
                    <a:pt x="0" y="269"/>
                    <a:pt x="2" y="264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6" y="3"/>
                    <a:pt x="81" y="0"/>
                    <a:pt x="86" y="1"/>
                  </a:cubicBezTo>
                  <a:cubicBezTo>
                    <a:pt x="91" y="3"/>
                    <a:pt x="94" y="8"/>
                    <a:pt x="93" y="13"/>
                  </a:cubicBezTo>
                  <a:cubicBezTo>
                    <a:pt x="19" y="269"/>
                    <a:pt x="19" y="269"/>
                    <a:pt x="19" y="269"/>
                  </a:cubicBezTo>
                  <a:cubicBezTo>
                    <a:pt x="18" y="273"/>
                    <a:pt x="14" y="276"/>
                    <a:pt x="10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>
            <a:off x="2502568" y="5472802"/>
            <a:ext cx="7013074" cy="13601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920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 bwMode="white">
          <a:xfrm>
            <a:off x="625641" y="5476989"/>
            <a:ext cx="8025063" cy="1020063"/>
          </a:xfrm>
          <a:prstGeom prst="rect">
            <a:avLst/>
          </a:prstGeom>
        </p:spPr>
        <p:txBody>
          <a:bodyPr vert="horz" lIns="155448" tIns="155448" rIns="155448" bIns="155448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6600" b="1" kern="1200" spc="-200" baseline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240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200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180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180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Social 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4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457200"/>
            <a:ext cx="3657600" cy="6400800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457200"/>
            <a:ext cx="3657600" cy="6400800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457200"/>
            <a:ext cx="3657600" cy="6400800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998" y="2877367"/>
            <a:ext cx="3352802" cy="812530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3600" b="1" spc="-20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1998" y="4851356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Source Code Management</a:t>
            </a:r>
            <a:endParaRPr lang="en-US" spc="-5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457200"/>
            <a:ext cx="3657600" cy="6400800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571998" y="23787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Version Control</a:t>
            </a:r>
          </a:p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en-US" sz="3600" b="1" spc="-20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1998" y="4851356"/>
            <a:ext cx="3352802" cy="1698927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Repositories</a:t>
            </a:r>
          </a:p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Forking/Cloning</a:t>
            </a:r>
          </a:p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</a:p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Pull Requests</a:t>
            </a:r>
          </a:p>
          <a:p>
            <a:endParaRPr lang="en-US" spc="-5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09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8058150" y="457200"/>
            <a:ext cx="3657600" cy="6400800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457200"/>
            <a:ext cx="3657600" cy="6400800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362948" y="2877367"/>
            <a:ext cx="3352802" cy="812530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Social Coding</a:t>
            </a:r>
            <a:endParaRPr lang="en-US" sz="3600" b="1" spc="-20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62948" y="4851356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Code Modification Exercise</a:t>
            </a:r>
            <a:endParaRPr lang="en-US" spc="-5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37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 bwMode="white">
          <a:xfrm>
            <a:off x="625641" y="5476989"/>
            <a:ext cx="9272338" cy="1020063"/>
          </a:xfrm>
          <a:prstGeom prst="rect">
            <a:avLst/>
          </a:prstGeom>
        </p:spPr>
        <p:txBody>
          <a:bodyPr vert="horz" lIns="155448" tIns="155448" rIns="155448" bIns="155448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6600" b="1" kern="1200" spc="-200" baseline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240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200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180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US" sz="1800" kern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57200" y="457200"/>
            <a:ext cx="3657600" cy="64008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998" y="2877367"/>
            <a:ext cx="3352802" cy="812530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Ansible</a:t>
            </a:r>
            <a:endParaRPr lang="en-US" sz="3600" b="1" spc="-20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1998" y="4851356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Automation Platform</a:t>
            </a:r>
            <a:endParaRPr lang="en-US" spc="-5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457200"/>
            <a:ext cx="3657600" cy="64008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571998" y="2877367"/>
            <a:ext cx="3352802" cy="812530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3600" b="1" spc="-20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1998" y="4851356"/>
            <a:ext cx="3352802" cy="114492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</a:p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Playbooks</a:t>
            </a:r>
            <a:endParaRPr lang="en-US" spc="-5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66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8058150" y="457200"/>
            <a:ext cx="3657600" cy="64008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362948" y="2877367"/>
            <a:ext cx="3352802" cy="812530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en-US" sz="3600" b="1" spc="-20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62948" y="48513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Code Configuration Deployment</a:t>
            </a:r>
            <a:endParaRPr lang="en-US" spc="-5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25641" y="5476989"/>
            <a:ext cx="8025063" cy="1020063"/>
          </a:xfrm>
        </p:spPr>
        <p:txBody>
          <a:bodyPr/>
          <a:lstStyle/>
          <a:p>
            <a:pPr algn="l"/>
            <a:r>
              <a:rPr lang="en-US" dirty="0" smtClean="0"/>
              <a:t>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0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457200"/>
            <a:ext cx="3657600" cy="6400800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457200"/>
            <a:ext cx="3657600" cy="6400800"/>
          </a:xfrm>
          <a:prstGeom prst="rect">
            <a:avLst/>
          </a:prstGeom>
          <a:solidFill>
            <a:srgbClr val="7030A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998" y="2877367"/>
            <a:ext cx="3352802" cy="812530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Jenkins</a:t>
            </a:r>
            <a:endParaRPr lang="en-US" sz="3600" b="1" spc="-20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1998" y="4851356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Continuous Integration</a:t>
            </a:r>
            <a:endParaRPr lang="en-US" spc="-5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457200"/>
            <a:ext cx="3657600" cy="6400800"/>
          </a:xfrm>
          <a:prstGeom prst="rect">
            <a:avLst/>
          </a:prstGeom>
          <a:solidFill>
            <a:srgbClr val="7030A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457200"/>
            <a:ext cx="3657600" cy="6400800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571998" y="2877367"/>
            <a:ext cx="3352802" cy="812530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Orchestration</a:t>
            </a:r>
            <a:endParaRPr lang="en-US" sz="3600" b="1" spc="-20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1998" y="4851356"/>
            <a:ext cx="3352802" cy="114492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</a:p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</a:p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Builds</a:t>
            </a:r>
            <a:endParaRPr lang="en-US" spc="-5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8058150" y="457200"/>
            <a:ext cx="3657600" cy="6400800"/>
          </a:xfrm>
          <a:prstGeom prst="rect">
            <a:avLst/>
          </a:prstGeom>
          <a:solidFill>
            <a:srgbClr val="7030A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362948" y="2877367"/>
            <a:ext cx="3352802" cy="812530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endParaRPr lang="en-US" sz="3600" b="1" spc="-20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62948" y="48513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Code Configuration</a:t>
            </a:r>
          </a:p>
          <a:p>
            <a:r>
              <a:rPr lang="en-US" spc="-50" dirty="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endParaRPr lang="en-US" spc="-50" dirty="0">
              <a:gradFill>
                <a:gsLst>
                  <a:gs pos="0">
                    <a:schemeClr val="bg1"/>
                  </a:gs>
                  <a:gs pos="9900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40622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5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F5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25641" y="5476989"/>
            <a:ext cx="10122570" cy="1020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lang="en-US" sz="3200" b="1" kern="1200" smtClean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lang="en-US" sz="24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lang="en-US" sz="20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lang="en-US" sz="18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lang="en-US" sz="1800" kern="120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6600" dirty="0" smtClean="0"/>
              <a:t>Hidden Bonus </a:t>
            </a:r>
            <a:r>
              <a:rPr lang="en-US" sz="6600" dirty="0" err="1" smtClean="0"/>
              <a:t>ChatOps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3297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4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 smtClean="0"/>
              <a:t>Super </a:t>
            </a:r>
            <a:r>
              <a:rPr lang="en-US" b="0" dirty="0" err="1" smtClean="0"/>
              <a:t>NetOps</a:t>
            </a:r>
            <a:r>
              <a:rPr lang="en-US" b="0" dirty="0" smtClean="0"/>
              <a:t> Container(s)</a:t>
            </a:r>
          </a:p>
          <a:p>
            <a:pPr lvl="1"/>
            <a:r>
              <a:rPr lang="en-US" b="0" dirty="0" smtClean="0"/>
              <a:t>https</a:t>
            </a:r>
            <a:r>
              <a:rPr lang="en-US" b="0" dirty="0"/>
              <a:t>://</a:t>
            </a:r>
            <a:r>
              <a:rPr lang="en-US" b="0" dirty="0" smtClean="0"/>
              <a:t>github.com/f5devcentral/f5-super-netops-container</a:t>
            </a:r>
          </a:p>
          <a:p>
            <a:r>
              <a:rPr lang="en-US" b="0" dirty="0"/>
              <a:t>Ansible: </a:t>
            </a:r>
            <a:endParaRPr lang="en-US" b="0" dirty="0" smtClean="0"/>
          </a:p>
          <a:p>
            <a:pPr lvl="1"/>
            <a:r>
              <a:rPr lang="en-US" b="0" dirty="0" smtClean="0"/>
              <a:t>https</a:t>
            </a:r>
            <a:r>
              <a:rPr lang="en-US" b="0" dirty="0"/>
              <a:t>://</a:t>
            </a:r>
            <a:r>
              <a:rPr lang="en-US" b="0" dirty="0" err="1"/>
              <a:t>github.com</a:t>
            </a:r>
            <a:r>
              <a:rPr lang="en-US" b="0" dirty="0"/>
              <a:t>/</a:t>
            </a:r>
            <a:r>
              <a:rPr lang="en-US" b="0" dirty="0" err="1"/>
              <a:t>jmcalalang</a:t>
            </a:r>
            <a:r>
              <a:rPr lang="en-US" b="0" dirty="0"/>
              <a:t>/ansible_f5</a:t>
            </a:r>
            <a:endParaRPr lang="en-US" b="0" dirty="0" smtClean="0"/>
          </a:p>
          <a:p>
            <a:r>
              <a:rPr lang="en-US" b="0" dirty="0"/>
              <a:t>Jenkins: </a:t>
            </a:r>
            <a:endParaRPr lang="en-US" b="0" dirty="0" smtClean="0"/>
          </a:p>
          <a:p>
            <a:pPr lvl="1"/>
            <a:r>
              <a:rPr lang="en-US" b="0" dirty="0" smtClean="0"/>
              <a:t>https</a:t>
            </a:r>
            <a:r>
              <a:rPr lang="en-US" b="0" dirty="0"/>
              <a:t>://</a:t>
            </a:r>
            <a:r>
              <a:rPr lang="en-US" b="0" dirty="0" err="1"/>
              <a:t>github.com</a:t>
            </a:r>
            <a:r>
              <a:rPr lang="en-US" b="0" dirty="0"/>
              <a:t>/</a:t>
            </a:r>
            <a:r>
              <a:rPr lang="en-US" b="0" dirty="0" err="1"/>
              <a:t>jmcalalang</a:t>
            </a:r>
            <a:r>
              <a:rPr lang="en-US" b="0" dirty="0"/>
              <a:t>/F5file</a:t>
            </a:r>
            <a:endParaRPr lang="en-US" b="0" dirty="0" smtClean="0"/>
          </a:p>
          <a:p>
            <a:r>
              <a:rPr lang="en-US" b="0" dirty="0" smtClean="0"/>
              <a:t>F5_Chatbot</a:t>
            </a:r>
          </a:p>
          <a:p>
            <a:pPr lvl="1"/>
            <a:r>
              <a:rPr lang="en-US" b="0" dirty="0"/>
              <a:t>https://</a:t>
            </a:r>
            <a:r>
              <a:rPr lang="en-US" b="0" dirty="0" smtClean="0"/>
              <a:t>github.com/npearce/f5_chatbot	</a:t>
            </a:r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934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Establishing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8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Henry Ford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2017 F5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Assembly Line</a:t>
            </a:r>
            <a:endParaRPr lang="en-US" dirty="0"/>
          </a:p>
          <a:p>
            <a:pPr lvl="1"/>
            <a:r>
              <a:rPr lang="en-US" dirty="0" smtClean="0"/>
              <a:t>Flow 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Ford Motor Company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944618" y="4078222"/>
            <a:ext cx="2862072" cy="9144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Group 9"/>
          <p:cNvGrpSpPr/>
          <p:nvPr/>
        </p:nvGrpSpPr>
        <p:grpSpPr>
          <a:xfrm>
            <a:off x="5161842" y="3463719"/>
            <a:ext cx="1246709" cy="1247297"/>
            <a:chOff x="39465250" y="161925"/>
            <a:chExt cx="3367088" cy="3368675"/>
          </a:xfrm>
          <a:solidFill>
            <a:schemeClr val="bg1"/>
          </a:solidFill>
        </p:grpSpPr>
        <p:sp>
          <p:nvSpPr>
            <p:cNvPr id="11" name="Freeform 908"/>
            <p:cNvSpPr>
              <a:spLocks/>
            </p:cNvSpPr>
            <p:nvPr/>
          </p:nvSpPr>
          <p:spPr bwMode="auto">
            <a:xfrm>
              <a:off x="40913050" y="1609725"/>
              <a:ext cx="471488" cy="476250"/>
            </a:xfrm>
            <a:custGeom>
              <a:avLst/>
              <a:gdLst>
                <a:gd name="T0" fmla="*/ 111 w 126"/>
                <a:gd name="T1" fmla="*/ 90 h 127"/>
                <a:gd name="T2" fmla="*/ 36 w 126"/>
                <a:gd name="T3" fmla="*/ 112 h 127"/>
                <a:gd name="T4" fmla="*/ 14 w 126"/>
                <a:gd name="T5" fmla="*/ 36 h 127"/>
                <a:gd name="T6" fmla="*/ 90 w 126"/>
                <a:gd name="T7" fmla="*/ 15 h 127"/>
                <a:gd name="T8" fmla="*/ 111 w 126"/>
                <a:gd name="T9" fmla="*/ 9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111" y="90"/>
                  </a:moveTo>
                  <a:cubicBezTo>
                    <a:pt x="96" y="117"/>
                    <a:pt x="63" y="127"/>
                    <a:pt x="36" y="112"/>
                  </a:cubicBezTo>
                  <a:cubicBezTo>
                    <a:pt x="9" y="97"/>
                    <a:pt x="0" y="63"/>
                    <a:pt x="14" y="36"/>
                  </a:cubicBezTo>
                  <a:cubicBezTo>
                    <a:pt x="29" y="9"/>
                    <a:pt x="63" y="0"/>
                    <a:pt x="90" y="15"/>
                  </a:cubicBezTo>
                  <a:cubicBezTo>
                    <a:pt x="117" y="30"/>
                    <a:pt x="126" y="64"/>
                    <a:pt x="11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09"/>
            <p:cNvSpPr>
              <a:spLocks/>
            </p:cNvSpPr>
            <p:nvPr/>
          </p:nvSpPr>
          <p:spPr bwMode="auto">
            <a:xfrm>
              <a:off x="41108312" y="555625"/>
              <a:ext cx="798513" cy="1323975"/>
            </a:xfrm>
            <a:custGeom>
              <a:avLst/>
              <a:gdLst>
                <a:gd name="T0" fmla="*/ 11 w 213"/>
                <a:gd name="T1" fmla="*/ 353 h 353"/>
                <a:gd name="T2" fmla="*/ 6 w 213"/>
                <a:gd name="T3" fmla="*/ 352 h 353"/>
                <a:gd name="T4" fmla="*/ 3 w 213"/>
                <a:gd name="T5" fmla="*/ 340 h 353"/>
                <a:gd name="T6" fmla="*/ 194 w 213"/>
                <a:gd name="T7" fmla="*/ 6 h 353"/>
                <a:gd name="T8" fmla="*/ 207 w 213"/>
                <a:gd name="T9" fmla="*/ 3 h 353"/>
                <a:gd name="T10" fmla="*/ 210 w 213"/>
                <a:gd name="T11" fmla="*/ 15 h 353"/>
                <a:gd name="T12" fmla="*/ 19 w 213"/>
                <a:gd name="T13" fmla="*/ 349 h 353"/>
                <a:gd name="T14" fmla="*/ 11 w 213"/>
                <a:gd name="T15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353">
                  <a:moveTo>
                    <a:pt x="11" y="353"/>
                  </a:moveTo>
                  <a:cubicBezTo>
                    <a:pt x="9" y="353"/>
                    <a:pt x="8" y="353"/>
                    <a:pt x="6" y="352"/>
                  </a:cubicBezTo>
                  <a:cubicBezTo>
                    <a:pt x="2" y="350"/>
                    <a:pt x="0" y="344"/>
                    <a:pt x="3" y="34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97" y="2"/>
                    <a:pt x="203" y="0"/>
                    <a:pt x="207" y="3"/>
                  </a:cubicBezTo>
                  <a:cubicBezTo>
                    <a:pt x="211" y="5"/>
                    <a:pt x="213" y="11"/>
                    <a:pt x="210" y="15"/>
                  </a:cubicBezTo>
                  <a:cubicBezTo>
                    <a:pt x="19" y="349"/>
                    <a:pt x="19" y="349"/>
                    <a:pt x="19" y="349"/>
                  </a:cubicBezTo>
                  <a:cubicBezTo>
                    <a:pt x="17" y="352"/>
                    <a:pt x="14" y="353"/>
                    <a:pt x="11" y="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10"/>
            <p:cNvSpPr>
              <a:spLocks noEditPoints="1"/>
            </p:cNvSpPr>
            <p:nvPr/>
          </p:nvSpPr>
          <p:spPr bwMode="auto">
            <a:xfrm>
              <a:off x="39465250" y="161925"/>
              <a:ext cx="3367088" cy="3368675"/>
            </a:xfrm>
            <a:custGeom>
              <a:avLst/>
              <a:gdLst>
                <a:gd name="T0" fmla="*/ 449 w 898"/>
                <a:gd name="T1" fmla="*/ 898 h 898"/>
                <a:gd name="T2" fmla="*/ 0 w 898"/>
                <a:gd name="T3" fmla="*/ 449 h 898"/>
                <a:gd name="T4" fmla="*/ 449 w 898"/>
                <a:gd name="T5" fmla="*/ 0 h 898"/>
                <a:gd name="T6" fmla="*/ 898 w 898"/>
                <a:gd name="T7" fmla="*/ 449 h 898"/>
                <a:gd name="T8" fmla="*/ 449 w 898"/>
                <a:gd name="T9" fmla="*/ 898 h 898"/>
                <a:gd name="T10" fmla="*/ 449 w 898"/>
                <a:gd name="T11" fmla="*/ 18 h 898"/>
                <a:gd name="T12" fmla="*/ 18 w 898"/>
                <a:gd name="T13" fmla="*/ 449 h 898"/>
                <a:gd name="T14" fmla="*/ 449 w 898"/>
                <a:gd name="T15" fmla="*/ 880 h 898"/>
                <a:gd name="T16" fmla="*/ 880 w 898"/>
                <a:gd name="T17" fmla="*/ 449 h 898"/>
                <a:gd name="T18" fmla="*/ 449 w 898"/>
                <a:gd name="T19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898">
                  <a:moveTo>
                    <a:pt x="449" y="898"/>
                  </a:moveTo>
                  <a:cubicBezTo>
                    <a:pt x="201" y="898"/>
                    <a:pt x="0" y="697"/>
                    <a:pt x="0" y="449"/>
                  </a:cubicBezTo>
                  <a:cubicBezTo>
                    <a:pt x="0" y="202"/>
                    <a:pt x="201" y="0"/>
                    <a:pt x="449" y="0"/>
                  </a:cubicBezTo>
                  <a:cubicBezTo>
                    <a:pt x="697" y="0"/>
                    <a:pt x="898" y="202"/>
                    <a:pt x="898" y="449"/>
                  </a:cubicBezTo>
                  <a:cubicBezTo>
                    <a:pt x="898" y="697"/>
                    <a:pt x="697" y="898"/>
                    <a:pt x="449" y="898"/>
                  </a:cubicBezTo>
                  <a:close/>
                  <a:moveTo>
                    <a:pt x="449" y="18"/>
                  </a:moveTo>
                  <a:cubicBezTo>
                    <a:pt x="211" y="18"/>
                    <a:pt x="18" y="212"/>
                    <a:pt x="18" y="449"/>
                  </a:cubicBezTo>
                  <a:cubicBezTo>
                    <a:pt x="18" y="687"/>
                    <a:pt x="211" y="880"/>
                    <a:pt x="449" y="880"/>
                  </a:cubicBezTo>
                  <a:cubicBezTo>
                    <a:pt x="687" y="880"/>
                    <a:pt x="880" y="687"/>
                    <a:pt x="880" y="449"/>
                  </a:cubicBezTo>
                  <a:cubicBezTo>
                    <a:pt x="880" y="212"/>
                    <a:pt x="687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11"/>
            <p:cNvSpPr>
              <a:spLocks noEditPoints="1"/>
            </p:cNvSpPr>
            <p:nvPr/>
          </p:nvSpPr>
          <p:spPr bwMode="auto">
            <a:xfrm>
              <a:off x="39884350" y="585788"/>
              <a:ext cx="2528888" cy="1293813"/>
            </a:xfrm>
            <a:custGeom>
              <a:avLst/>
              <a:gdLst>
                <a:gd name="T0" fmla="*/ 665 w 674"/>
                <a:gd name="T1" fmla="*/ 345 h 345"/>
                <a:gd name="T2" fmla="*/ 655 w 674"/>
                <a:gd name="T3" fmla="*/ 336 h 345"/>
                <a:gd name="T4" fmla="*/ 637 w 674"/>
                <a:gd name="T5" fmla="*/ 228 h 345"/>
                <a:gd name="T6" fmla="*/ 642 w 674"/>
                <a:gd name="T7" fmla="*/ 216 h 345"/>
                <a:gd name="T8" fmla="*/ 654 w 674"/>
                <a:gd name="T9" fmla="*/ 222 h 345"/>
                <a:gd name="T10" fmla="*/ 674 w 674"/>
                <a:gd name="T11" fmla="*/ 336 h 345"/>
                <a:gd name="T12" fmla="*/ 665 w 674"/>
                <a:gd name="T13" fmla="*/ 345 h 345"/>
                <a:gd name="T14" fmla="*/ 9 w 674"/>
                <a:gd name="T15" fmla="*/ 345 h 345"/>
                <a:gd name="T16" fmla="*/ 0 w 674"/>
                <a:gd name="T17" fmla="*/ 336 h 345"/>
                <a:gd name="T18" fmla="*/ 337 w 674"/>
                <a:gd name="T19" fmla="*/ 0 h 345"/>
                <a:gd name="T20" fmla="*/ 545 w 674"/>
                <a:gd name="T21" fmla="*/ 71 h 345"/>
                <a:gd name="T22" fmla="*/ 546 w 674"/>
                <a:gd name="T23" fmla="*/ 84 h 345"/>
                <a:gd name="T24" fmla="*/ 533 w 674"/>
                <a:gd name="T25" fmla="*/ 86 h 345"/>
                <a:gd name="T26" fmla="*/ 337 w 674"/>
                <a:gd name="T27" fmla="*/ 18 h 345"/>
                <a:gd name="T28" fmla="*/ 19 w 674"/>
                <a:gd name="T29" fmla="*/ 336 h 345"/>
                <a:gd name="T30" fmla="*/ 9 w 674"/>
                <a:gd name="T31" fmla="*/ 345 h 345"/>
                <a:gd name="T32" fmla="*/ 627 w 674"/>
                <a:gd name="T33" fmla="*/ 193 h 345"/>
                <a:gd name="T34" fmla="*/ 619 w 674"/>
                <a:gd name="T35" fmla="*/ 188 h 345"/>
                <a:gd name="T36" fmla="*/ 566 w 674"/>
                <a:gd name="T37" fmla="*/ 115 h 345"/>
                <a:gd name="T38" fmla="*/ 566 w 674"/>
                <a:gd name="T39" fmla="*/ 102 h 345"/>
                <a:gd name="T40" fmla="*/ 579 w 674"/>
                <a:gd name="T41" fmla="*/ 102 h 345"/>
                <a:gd name="T42" fmla="*/ 635 w 674"/>
                <a:gd name="T43" fmla="*/ 179 h 345"/>
                <a:gd name="T44" fmla="*/ 631 w 674"/>
                <a:gd name="T45" fmla="*/ 192 h 345"/>
                <a:gd name="T46" fmla="*/ 627 w 674"/>
                <a:gd name="T47" fmla="*/ 19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4" h="345">
                  <a:moveTo>
                    <a:pt x="665" y="345"/>
                  </a:moveTo>
                  <a:cubicBezTo>
                    <a:pt x="659" y="345"/>
                    <a:pt x="655" y="341"/>
                    <a:pt x="655" y="336"/>
                  </a:cubicBezTo>
                  <a:cubicBezTo>
                    <a:pt x="655" y="299"/>
                    <a:pt x="649" y="263"/>
                    <a:pt x="637" y="228"/>
                  </a:cubicBezTo>
                  <a:cubicBezTo>
                    <a:pt x="635" y="223"/>
                    <a:pt x="637" y="218"/>
                    <a:pt x="642" y="216"/>
                  </a:cubicBezTo>
                  <a:cubicBezTo>
                    <a:pt x="647" y="215"/>
                    <a:pt x="652" y="217"/>
                    <a:pt x="654" y="222"/>
                  </a:cubicBezTo>
                  <a:cubicBezTo>
                    <a:pt x="667" y="259"/>
                    <a:pt x="674" y="297"/>
                    <a:pt x="674" y="336"/>
                  </a:cubicBezTo>
                  <a:cubicBezTo>
                    <a:pt x="674" y="341"/>
                    <a:pt x="670" y="345"/>
                    <a:pt x="665" y="345"/>
                  </a:cubicBezTo>
                  <a:close/>
                  <a:moveTo>
                    <a:pt x="9" y="345"/>
                  </a:moveTo>
                  <a:cubicBezTo>
                    <a:pt x="4" y="345"/>
                    <a:pt x="0" y="341"/>
                    <a:pt x="0" y="336"/>
                  </a:cubicBezTo>
                  <a:cubicBezTo>
                    <a:pt x="0" y="151"/>
                    <a:pt x="151" y="0"/>
                    <a:pt x="337" y="0"/>
                  </a:cubicBezTo>
                  <a:cubicBezTo>
                    <a:pt x="413" y="0"/>
                    <a:pt x="485" y="24"/>
                    <a:pt x="545" y="71"/>
                  </a:cubicBezTo>
                  <a:cubicBezTo>
                    <a:pt x="549" y="74"/>
                    <a:pt x="549" y="80"/>
                    <a:pt x="546" y="84"/>
                  </a:cubicBezTo>
                  <a:cubicBezTo>
                    <a:pt x="543" y="88"/>
                    <a:pt x="537" y="89"/>
                    <a:pt x="533" y="86"/>
                  </a:cubicBezTo>
                  <a:cubicBezTo>
                    <a:pt x="477" y="41"/>
                    <a:pt x="409" y="18"/>
                    <a:pt x="337" y="18"/>
                  </a:cubicBezTo>
                  <a:cubicBezTo>
                    <a:pt x="161" y="18"/>
                    <a:pt x="19" y="161"/>
                    <a:pt x="19" y="336"/>
                  </a:cubicBezTo>
                  <a:cubicBezTo>
                    <a:pt x="19" y="341"/>
                    <a:pt x="14" y="345"/>
                    <a:pt x="9" y="345"/>
                  </a:cubicBezTo>
                  <a:close/>
                  <a:moveTo>
                    <a:pt x="627" y="193"/>
                  </a:moveTo>
                  <a:cubicBezTo>
                    <a:pt x="623" y="193"/>
                    <a:pt x="620" y="191"/>
                    <a:pt x="619" y="188"/>
                  </a:cubicBezTo>
                  <a:cubicBezTo>
                    <a:pt x="605" y="161"/>
                    <a:pt x="587" y="137"/>
                    <a:pt x="566" y="115"/>
                  </a:cubicBezTo>
                  <a:cubicBezTo>
                    <a:pt x="563" y="112"/>
                    <a:pt x="563" y="106"/>
                    <a:pt x="566" y="102"/>
                  </a:cubicBezTo>
                  <a:cubicBezTo>
                    <a:pt x="570" y="99"/>
                    <a:pt x="576" y="99"/>
                    <a:pt x="579" y="102"/>
                  </a:cubicBezTo>
                  <a:cubicBezTo>
                    <a:pt x="601" y="125"/>
                    <a:pt x="620" y="151"/>
                    <a:pt x="635" y="179"/>
                  </a:cubicBezTo>
                  <a:cubicBezTo>
                    <a:pt x="637" y="184"/>
                    <a:pt x="635" y="189"/>
                    <a:pt x="631" y="192"/>
                  </a:cubicBezTo>
                  <a:cubicBezTo>
                    <a:pt x="630" y="192"/>
                    <a:pt x="628" y="193"/>
                    <a:pt x="62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49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Taiichi</a:t>
            </a:r>
            <a:r>
              <a:rPr lang="en-US" dirty="0"/>
              <a:t> </a:t>
            </a:r>
            <a:r>
              <a:rPr lang="en-US" dirty="0" err="1"/>
              <a:t>Ohno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2017 F5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LEAN </a:t>
            </a:r>
            <a:r>
              <a:rPr lang="en-US" dirty="0" smtClean="0"/>
              <a:t>Manufacturing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Flow </a:t>
            </a:r>
            <a:r>
              <a:rPr lang="en-US" dirty="0" smtClean="0"/>
              <a:t>Line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Kanban</a:t>
            </a:r>
            <a:endParaRPr lang="en-US" dirty="0"/>
          </a:p>
          <a:p>
            <a:r>
              <a:rPr lang="en-US" dirty="0" smtClean="0"/>
              <a:t>Just </a:t>
            </a:r>
            <a:r>
              <a:rPr lang="en-US" dirty="0"/>
              <a:t>in </a:t>
            </a:r>
            <a:r>
              <a:rPr lang="en-US" dirty="0" smtClean="0"/>
              <a:t>Time (JIT)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Toyota Production </a:t>
            </a:r>
            <a:r>
              <a:rPr lang="en-US" dirty="0" smtClean="0"/>
              <a:t>System (TPS)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81728" y="4430864"/>
            <a:ext cx="5971032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154168" y="4811864"/>
            <a:ext cx="2324100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42788" y="5174576"/>
            <a:ext cx="2324100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92012" y="5528144"/>
            <a:ext cx="2324100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866888" y="4430864"/>
            <a:ext cx="1231392" cy="743712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478268" y="4430864"/>
            <a:ext cx="669036" cy="38100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516112" y="4430864"/>
            <a:ext cx="1606296" cy="109728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bg1">
                <a:lumMod val="85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5570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W. Edwards Deming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Business Effectiveness</a:t>
            </a:r>
          </a:p>
          <a:p>
            <a:pPr lvl="1"/>
            <a:r>
              <a:rPr lang="en-US" dirty="0" smtClean="0"/>
              <a:t>Break down barriers between departments (9)</a:t>
            </a:r>
          </a:p>
          <a:p>
            <a:pPr lvl="1"/>
            <a:r>
              <a:rPr lang="en-US" dirty="0" smtClean="0"/>
              <a:t>Cease dependence on inspection to achieve quality (3)</a:t>
            </a:r>
          </a:p>
          <a:p>
            <a:pPr lvl="1"/>
            <a:r>
              <a:rPr lang="en-US" dirty="0" smtClean="0"/>
              <a:t>Improve constantly and forever the system of production and service (5)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14 Points for Management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39394" y="4114800"/>
            <a:ext cx="1296084" cy="1247297"/>
            <a:chOff x="-8374063" y="-15235238"/>
            <a:chExt cx="3500438" cy="3368675"/>
          </a:xfrm>
          <a:solidFill>
            <a:schemeClr val="bg1"/>
          </a:solidFill>
        </p:grpSpPr>
        <p:sp>
          <p:nvSpPr>
            <p:cNvPr id="9" name="Freeform 1029"/>
            <p:cNvSpPr>
              <a:spLocks/>
            </p:cNvSpPr>
            <p:nvPr/>
          </p:nvSpPr>
          <p:spPr bwMode="auto">
            <a:xfrm>
              <a:off x="-8374063" y="-13996988"/>
              <a:ext cx="1098550" cy="1582738"/>
            </a:xfrm>
            <a:custGeom>
              <a:avLst/>
              <a:gdLst>
                <a:gd name="T0" fmla="*/ 10 w 293"/>
                <a:gd name="T1" fmla="*/ 422 h 422"/>
                <a:gd name="T2" fmla="*/ 0 w 293"/>
                <a:gd name="T3" fmla="*/ 413 h 422"/>
                <a:gd name="T4" fmla="*/ 0 w 293"/>
                <a:gd name="T5" fmla="*/ 211 h 422"/>
                <a:gd name="T6" fmla="*/ 210 w 293"/>
                <a:gd name="T7" fmla="*/ 0 h 422"/>
                <a:gd name="T8" fmla="*/ 284 w 293"/>
                <a:gd name="T9" fmla="*/ 0 h 422"/>
                <a:gd name="T10" fmla="*/ 293 w 293"/>
                <a:gd name="T11" fmla="*/ 9 h 422"/>
                <a:gd name="T12" fmla="*/ 284 w 293"/>
                <a:gd name="T13" fmla="*/ 18 h 422"/>
                <a:gd name="T14" fmla="*/ 210 w 293"/>
                <a:gd name="T15" fmla="*/ 18 h 422"/>
                <a:gd name="T16" fmla="*/ 19 w 293"/>
                <a:gd name="T17" fmla="*/ 211 h 422"/>
                <a:gd name="T18" fmla="*/ 19 w 293"/>
                <a:gd name="T19" fmla="*/ 413 h 422"/>
                <a:gd name="T20" fmla="*/ 10 w 293"/>
                <a:gd name="T2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3" h="422">
                  <a:moveTo>
                    <a:pt x="10" y="422"/>
                  </a:moveTo>
                  <a:cubicBezTo>
                    <a:pt x="5" y="422"/>
                    <a:pt x="0" y="418"/>
                    <a:pt x="0" y="413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3" y="0"/>
                    <a:pt x="210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9" y="0"/>
                    <a:pt x="293" y="4"/>
                    <a:pt x="293" y="9"/>
                  </a:cubicBezTo>
                  <a:cubicBezTo>
                    <a:pt x="293" y="14"/>
                    <a:pt x="289" y="18"/>
                    <a:pt x="284" y="18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103" y="18"/>
                    <a:pt x="19" y="103"/>
                    <a:pt x="19" y="211"/>
                  </a:cubicBezTo>
                  <a:cubicBezTo>
                    <a:pt x="19" y="413"/>
                    <a:pt x="19" y="413"/>
                    <a:pt x="19" y="413"/>
                  </a:cubicBezTo>
                  <a:cubicBezTo>
                    <a:pt x="19" y="418"/>
                    <a:pt x="15" y="422"/>
                    <a:pt x="10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30"/>
            <p:cNvSpPr>
              <a:spLocks/>
            </p:cNvSpPr>
            <p:nvPr/>
          </p:nvSpPr>
          <p:spPr bwMode="auto">
            <a:xfrm>
              <a:off x="-7000875" y="-13311188"/>
              <a:ext cx="2127250" cy="1444625"/>
            </a:xfrm>
            <a:custGeom>
              <a:avLst/>
              <a:gdLst>
                <a:gd name="T0" fmla="*/ 558 w 567"/>
                <a:gd name="T1" fmla="*/ 385 h 385"/>
                <a:gd name="T2" fmla="*/ 549 w 567"/>
                <a:gd name="T3" fmla="*/ 376 h 385"/>
                <a:gd name="T4" fmla="*/ 549 w 567"/>
                <a:gd name="T5" fmla="*/ 211 h 385"/>
                <a:gd name="T6" fmla="*/ 360 w 567"/>
                <a:gd name="T7" fmla="*/ 19 h 385"/>
                <a:gd name="T8" fmla="*/ 210 w 567"/>
                <a:gd name="T9" fmla="*/ 19 h 385"/>
                <a:gd name="T10" fmla="*/ 19 w 567"/>
                <a:gd name="T11" fmla="*/ 211 h 385"/>
                <a:gd name="T12" fmla="*/ 19 w 567"/>
                <a:gd name="T13" fmla="*/ 376 h 385"/>
                <a:gd name="T14" fmla="*/ 9 w 567"/>
                <a:gd name="T15" fmla="*/ 385 h 385"/>
                <a:gd name="T16" fmla="*/ 0 w 567"/>
                <a:gd name="T17" fmla="*/ 376 h 385"/>
                <a:gd name="T18" fmla="*/ 0 w 567"/>
                <a:gd name="T19" fmla="*/ 211 h 385"/>
                <a:gd name="T20" fmla="*/ 210 w 567"/>
                <a:gd name="T21" fmla="*/ 0 h 385"/>
                <a:gd name="T22" fmla="*/ 360 w 567"/>
                <a:gd name="T23" fmla="*/ 0 h 385"/>
                <a:gd name="T24" fmla="*/ 567 w 567"/>
                <a:gd name="T25" fmla="*/ 211 h 385"/>
                <a:gd name="T26" fmla="*/ 567 w 567"/>
                <a:gd name="T27" fmla="*/ 376 h 385"/>
                <a:gd name="T28" fmla="*/ 558 w 567"/>
                <a:gd name="T2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7" h="385">
                  <a:moveTo>
                    <a:pt x="558" y="385"/>
                  </a:moveTo>
                  <a:cubicBezTo>
                    <a:pt x="553" y="385"/>
                    <a:pt x="549" y="381"/>
                    <a:pt x="549" y="376"/>
                  </a:cubicBezTo>
                  <a:cubicBezTo>
                    <a:pt x="549" y="211"/>
                    <a:pt x="549" y="211"/>
                    <a:pt x="549" y="211"/>
                  </a:cubicBezTo>
                  <a:cubicBezTo>
                    <a:pt x="549" y="103"/>
                    <a:pt x="466" y="19"/>
                    <a:pt x="360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03" y="19"/>
                    <a:pt x="19" y="103"/>
                    <a:pt x="19" y="211"/>
                  </a:cubicBezTo>
                  <a:cubicBezTo>
                    <a:pt x="19" y="376"/>
                    <a:pt x="19" y="376"/>
                    <a:pt x="19" y="376"/>
                  </a:cubicBezTo>
                  <a:cubicBezTo>
                    <a:pt x="19" y="381"/>
                    <a:pt x="14" y="385"/>
                    <a:pt x="9" y="385"/>
                  </a:cubicBezTo>
                  <a:cubicBezTo>
                    <a:pt x="4" y="385"/>
                    <a:pt x="0" y="381"/>
                    <a:pt x="0" y="37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2" y="0"/>
                    <a:pt x="21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476" y="0"/>
                    <a:pt x="567" y="93"/>
                    <a:pt x="567" y="211"/>
                  </a:cubicBezTo>
                  <a:cubicBezTo>
                    <a:pt x="567" y="376"/>
                    <a:pt x="567" y="376"/>
                    <a:pt x="567" y="376"/>
                  </a:cubicBezTo>
                  <a:cubicBezTo>
                    <a:pt x="567" y="381"/>
                    <a:pt x="563" y="385"/>
                    <a:pt x="558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31"/>
            <p:cNvSpPr>
              <a:spLocks noEditPoints="1"/>
            </p:cNvSpPr>
            <p:nvPr/>
          </p:nvSpPr>
          <p:spPr bwMode="auto">
            <a:xfrm>
              <a:off x="-7961313" y="-15235238"/>
              <a:ext cx="1304925" cy="1306513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9 h 348"/>
                <a:gd name="T12" fmla="*/ 18 w 348"/>
                <a:gd name="T13" fmla="*/ 174 h 348"/>
                <a:gd name="T14" fmla="*/ 174 w 348"/>
                <a:gd name="T15" fmla="*/ 330 h 348"/>
                <a:gd name="T16" fmla="*/ 330 w 348"/>
                <a:gd name="T17" fmla="*/ 174 h 348"/>
                <a:gd name="T18" fmla="*/ 174 w 348"/>
                <a:gd name="T19" fmla="*/ 1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9"/>
                  </a:moveTo>
                  <a:cubicBezTo>
                    <a:pt x="88" y="19"/>
                    <a:pt x="18" y="88"/>
                    <a:pt x="18" y="174"/>
                  </a:cubicBezTo>
                  <a:cubicBezTo>
                    <a:pt x="18" y="260"/>
                    <a:pt x="88" y="330"/>
                    <a:pt x="174" y="330"/>
                  </a:cubicBezTo>
                  <a:cubicBezTo>
                    <a:pt x="260" y="330"/>
                    <a:pt x="330" y="260"/>
                    <a:pt x="330" y="174"/>
                  </a:cubicBezTo>
                  <a:cubicBezTo>
                    <a:pt x="330" y="88"/>
                    <a:pt x="260" y="19"/>
                    <a:pt x="17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32"/>
            <p:cNvSpPr>
              <a:spLocks noEditPoints="1"/>
            </p:cNvSpPr>
            <p:nvPr/>
          </p:nvSpPr>
          <p:spPr bwMode="auto">
            <a:xfrm>
              <a:off x="-6588125" y="-14544675"/>
              <a:ext cx="1304925" cy="1304925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8 h 348"/>
                <a:gd name="T12" fmla="*/ 19 w 348"/>
                <a:gd name="T13" fmla="*/ 174 h 348"/>
                <a:gd name="T14" fmla="*/ 174 w 348"/>
                <a:gd name="T15" fmla="*/ 329 h 348"/>
                <a:gd name="T16" fmla="*/ 330 w 348"/>
                <a:gd name="T17" fmla="*/ 174 h 348"/>
                <a:gd name="T18" fmla="*/ 174 w 348"/>
                <a:gd name="T19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8"/>
                  </a:moveTo>
                  <a:cubicBezTo>
                    <a:pt x="88" y="18"/>
                    <a:pt x="19" y="88"/>
                    <a:pt x="19" y="174"/>
                  </a:cubicBezTo>
                  <a:cubicBezTo>
                    <a:pt x="19" y="260"/>
                    <a:pt x="88" y="329"/>
                    <a:pt x="174" y="329"/>
                  </a:cubicBezTo>
                  <a:cubicBezTo>
                    <a:pt x="260" y="329"/>
                    <a:pt x="330" y="260"/>
                    <a:pt x="330" y="174"/>
                  </a:cubicBezTo>
                  <a:cubicBezTo>
                    <a:pt x="330" y="88"/>
                    <a:pt x="260" y="18"/>
                    <a:pt x="17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00907" y="4535660"/>
            <a:ext cx="1296084" cy="1247297"/>
            <a:chOff x="-8374063" y="-15235238"/>
            <a:chExt cx="3500438" cy="3368675"/>
          </a:xfrm>
          <a:solidFill>
            <a:srgbClr val="FFFF00"/>
          </a:solidFill>
        </p:grpSpPr>
        <p:sp>
          <p:nvSpPr>
            <p:cNvPr id="14" name="Freeform 1029"/>
            <p:cNvSpPr>
              <a:spLocks/>
            </p:cNvSpPr>
            <p:nvPr/>
          </p:nvSpPr>
          <p:spPr bwMode="auto">
            <a:xfrm>
              <a:off x="-8374063" y="-13996988"/>
              <a:ext cx="1098550" cy="1582738"/>
            </a:xfrm>
            <a:custGeom>
              <a:avLst/>
              <a:gdLst>
                <a:gd name="T0" fmla="*/ 10 w 293"/>
                <a:gd name="T1" fmla="*/ 422 h 422"/>
                <a:gd name="T2" fmla="*/ 0 w 293"/>
                <a:gd name="T3" fmla="*/ 413 h 422"/>
                <a:gd name="T4" fmla="*/ 0 w 293"/>
                <a:gd name="T5" fmla="*/ 211 h 422"/>
                <a:gd name="T6" fmla="*/ 210 w 293"/>
                <a:gd name="T7" fmla="*/ 0 h 422"/>
                <a:gd name="T8" fmla="*/ 284 w 293"/>
                <a:gd name="T9" fmla="*/ 0 h 422"/>
                <a:gd name="T10" fmla="*/ 293 w 293"/>
                <a:gd name="T11" fmla="*/ 9 h 422"/>
                <a:gd name="T12" fmla="*/ 284 w 293"/>
                <a:gd name="T13" fmla="*/ 18 h 422"/>
                <a:gd name="T14" fmla="*/ 210 w 293"/>
                <a:gd name="T15" fmla="*/ 18 h 422"/>
                <a:gd name="T16" fmla="*/ 19 w 293"/>
                <a:gd name="T17" fmla="*/ 211 h 422"/>
                <a:gd name="T18" fmla="*/ 19 w 293"/>
                <a:gd name="T19" fmla="*/ 413 h 422"/>
                <a:gd name="T20" fmla="*/ 10 w 293"/>
                <a:gd name="T2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3" h="422">
                  <a:moveTo>
                    <a:pt x="10" y="422"/>
                  </a:moveTo>
                  <a:cubicBezTo>
                    <a:pt x="5" y="422"/>
                    <a:pt x="0" y="418"/>
                    <a:pt x="0" y="413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3" y="0"/>
                    <a:pt x="210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9" y="0"/>
                    <a:pt x="293" y="4"/>
                    <a:pt x="293" y="9"/>
                  </a:cubicBezTo>
                  <a:cubicBezTo>
                    <a:pt x="293" y="14"/>
                    <a:pt x="289" y="18"/>
                    <a:pt x="284" y="18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103" y="18"/>
                    <a:pt x="19" y="103"/>
                    <a:pt x="19" y="211"/>
                  </a:cubicBezTo>
                  <a:cubicBezTo>
                    <a:pt x="19" y="413"/>
                    <a:pt x="19" y="413"/>
                    <a:pt x="19" y="413"/>
                  </a:cubicBezTo>
                  <a:cubicBezTo>
                    <a:pt x="19" y="418"/>
                    <a:pt x="15" y="422"/>
                    <a:pt x="10" y="422"/>
                  </a:cubicBezTo>
                  <a:close/>
                </a:path>
              </a:pathLst>
            </a:custGeom>
            <a:grpFill/>
            <a:ln w="9525">
              <a:solidFill>
                <a:srgbClr val="FFFF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30"/>
            <p:cNvSpPr>
              <a:spLocks/>
            </p:cNvSpPr>
            <p:nvPr/>
          </p:nvSpPr>
          <p:spPr bwMode="auto">
            <a:xfrm>
              <a:off x="-7000875" y="-13311188"/>
              <a:ext cx="2127250" cy="1444625"/>
            </a:xfrm>
            <a:custGeom>
              <a:avLst/>
              <a:gdLst>
                <a:gd name="T0" fmla="*/ 558 w 567"/>
                <a:gd name="T1" fmla="*/ 385 h 385"/>
                <a:gd name="T2" fmla="*/ 549 w 567"/>
                <a:gd name="T3" fmla="*/ 376 h 385"/>
                <a:gd name="T4" fmla="*/ 549 w 567"/>
                <a:gd name="T5" fmla="*/ 211 h 385"/>
                <a:gd name="T6" fmla="*/ 360 w 567"/>
                <a:gd name="T7" fmla="*/ 19 h 385"/>
                <a:gd name="T8" fmla="*/ 210 w 567"/>
                <a:gd name="T9" fmla="*/ 19 h 385"/>
                <a:gd name="T10" fmla="*/ 19 w 567"/>
                <a:gd name="T11" fmla="*/ 211 h 385"/>
                <a:gd name="T12" fmla="*/ 19 w 567"/>
                <a:gd name="T13" fmla="*/ 376 h 385"/>
                <a:gd name="T14" fmla="*/ 9 w 567"/>
                <a:gd name="T15" fmla="*/ 385 h 385"/>
                <a:gd name="T16" fmla="*/ 0 w 567"/>
                <a:gd name="T17" fmla="*/ 376 h 385"/>
                <a:gd name="T18" fmla="*/ 0 w 567"/>
                <a:gd name="T19" fmla="*/ 211 h 385"/>
                <a:gd name="T20" fmla="*/ 210 w 567"/>
                <a:gd name="T21" fmla="*/ 0 h 385"/>
                <a:gd name="T22" fmla="*/ 360 w 567"/>
                <a:gd name="T23" fmla="*/ 0 h 385"/>
                <a:gd name="T24" fmla="*/ 567 w 567"/>
                <a:gd name="T25" fmla="*/ 211 h 385"/>
                <a:gd name="T26" fmla="*/ 567 w 567"/>
                <a:gd name="T27" fmla="*/ 376 h 385"/>
                <a:gd name="T28" fmla="*/ 558 w 567"/>
                <a:gd name="T2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7" h="385">
                  <a:moveTo>
                    <a:pt x="558" y="385"/>
                  </a:moveTo>
                  <a:cubicBezTo>
                    <a:pt x="553" y="385"/>
                    <a:pt x="549" y="381"/>
                    <a:pt x="549" y="376"/>
                  </a:cubicBezTo>
                  <a:cubicBezTo>
                    <a:pt x="549" y="211"/>
                    <a:pt x="549" y="211"/>
                    <a:pt x="549" y="211"/>
                  </a:cubicBezTo>
                  <a:cubicBezTo>
                    <a:pt x="549" y="103"/>
                    <a:pt x="466" y="19"/>
                    <a:pt x="360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03" y="19"/>
                    <a:pt x="19" y="103"/>
                    <a:pt x="19" y="211"/>
                  </a:cubicBezTo>
                  <a:cubicBezTo>
                    <a:pt x="19" y="376"/>
                    <a:pt x="19" y="376"/>
                    <a:pt x="19" y="376"/>
                  </a:cubicBezTo>
                  <a:cubicBezTo>
                    <a:pt x="19" y="381"/>
                    <a:pt x="14" y="385"/>
                    <a:pt x="9" y="385"/>
                  </a:cubicBezTo>
                  <a:cubicBezTo>
                    <a:pt x="4" y="385"/>
                    <a:pt x="0" y="381"/>
                    <a:pt x="0" y="37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2" y="0"/>
                    <a:pt x="21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476" y="0"/>
                    <a:pt x="567" y="93"/>
                    <a:pt x="567" y="211"/>
                  </a:cubicBezTo>
                  <a:cubicBezTo>
                    <a:pt x="567" y="376"/>
                    <a:pt x="567" y="376"/>
                    <a:pt x="567" y="376"/>
                  </a:cubicBezTo>
                  <a:cubicBezTo>
                    <a:pt x="567" y="381"/>
                    <a:pt x="563" y="385"/>
                    <a:pt x="558" y="385"/>
                  </a:cubicBezTo>
                  <a:close/>
                </a:path>
              </a:pathLst>
            </a:custGeom>
            <a:grpFill/>
            <a:ln w="9525">
              <a:solidFill>
                <a:srgbClr val="FFFF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31"/>
            <p:cNvSpPr>
              <a:spLocks noEditPoints="1"/>
            </p:cNvSpPr>
            <p:nvPr/>
          </p:nvSpPr>
          <p:spPr bwMode="auto">
            <a:xfrm>
              <a:off x="-7961313" y="-15235238"/>
              <a:ext cx="1304925" cy="1306513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9 h 348"/>
                <a:gd name="T12" fmla="*/ 18 w 348"/>
                <a:gd name="T13" fmla="*/ 174 h 348"/>
                <a:gd name="T14" fmla="*/ 174 w 348"/>
                <a:gd name="T15" fmla="*/ 330 h 348"/>
                <a:gd name="T16" fmla="*/ 330 w 348"/>
                <a:gd name="T17" fmla="*/ 174 h 348"/>
                <a:gd name="T18" fmla="*/ 174 w 348"/>
                <a:gd name="T19" fmla="*/ 1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9"/>
                  </a:moveTo>
                  <a:cubicBezTo>
                    <a:pt x="88" y="19"/>
                    <a:pt x="18" y="88"/>
                    <a:pt x="18" y="174"/>
                  </a:cubicBezTo>
                  <a:cubicBezTo>
                    <a:pt x="18" y="260"/>
                    <a:pt x="88" y="330"/>
                    <a:pt x="174" y="330"/>
                  </a:cubicBezTo>
                  <a:cubicBezTo>
                    <a:pt x="260" y="330"/>
                    <a:pt x="330" y="260"/>
                    <a:pt x="330" y="174"/>
                  </a:cubicBezTo>
                  <a:cubicBezTo>
                    <a:pt x="330" y="88"/>
                    <a:pt x="260" y="19"/>
                    <a:pt x="174" y="19"/>
                  </a:cubicBezTo>
                  <a:close/>
                </a:path>
              </a:pathLst>
            </a:custGeom>
            <a:grpFill/>
            <a:ln w="9525">
              <a:solidFill>
                <a:srgbClr val="FFFF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32"/>
            <p:cNvSpPr>
              <a:spLocks noEditPoints="1"/>
            </p:cNvSpPr>
            <p:nvPr/>
          </p:nvSpPr>
          <p:spPr bwMode="auto">
            <a:xfrm>
              <a:off x="-6588125" y="-14544675"/>
              <a:ext cx="1304925" cy="1304925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8 h 348"/>
                <a:gd name="T12" fmla="*/ 19 w 348"/>
                <a:gd name="T13" fmla="*/ 174 h 348"/>
                <a:gd name="T14" fmla="*/ 174 w 348"/>
                <a:gd name="T15" fmla="*/ 329 h 348"/>
                <a:gd name="T16" fmla="*/ 330 w 348"/>
                <a:gd name="T17" fmla="*/ 174 h 348"/>
                <a:gd name="T18" fmla="*/ 174 w 348"/>
                <a:gd name="T19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8"/>
                  </a:moveTo>
                  <a:cubicBezTo>
                    <a:pt x="88" y="18"/>
                    <a:pt x="19" y="88"/>
                    <a:pt x="19" y="174"/>
                  </a:cubicBezTo>
                  <a:cubicBezTo>
                    <a:pt x="19" y="260"/>
                    <a:pt x="88" y="329"/>
                    <a:pt x="174" y="329"/>
                  </a:cubicBezTo>
                  <a:cubicBezTo>
                    <a:pt x="260" y="329"/>
                    <a:pt x="330" y="260"/>
                    <a:pt x="330" y="174"/>
                  </a:cubicBezTo>
                  <a:cubicBezTo>
                    <a:pt x="330" y="88"/>
                    <a:pt x="260" y="18"/>
                    <a:pt x="174" y="18"/>
                  </a:cubicBezTo>
                  <a:close/>
                </a:path>
              </a:pathLst>
            </a:custGeom>
            <a:grpFill/>
            <a:ln w="9525">
              <a:solidFill>
                <a:srgbClr val="FFFF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541080" y="4791350"/>
            <a:ext cx="1296084" cy="1247297"/>
            <a:chOff x="-8374063" y="-15235238"/>
            <a:chExt cx="3500438" cy="3368675"/>
          </a:xfrm>
          <a:solidFill>
            <a:schemeClr val="accent5"/>
          </a:solidFill>
        </p:grpSpPr>
        <p:sp>
          <p:nvSpPr>
            <p:cNvPr id="19" name="Freeform 1029"/>
            <p:cNvSpPr>
              <a:spLocks/>
            </p:cNvSpPr>
            <p:nvPr/>
          </p:nvSpPr>
          <p:spPr bwMode="auto">
            <a:xfrm>
              <a:off x="-8374063" y="-13996988"/>
              <a:ext cx="1098550" cy="1582738"/>
            </a:xfrm>
            <a:custGeom>
              <a:avLst/>
              <a:gdLst>
                <a:gd name="T0" fmla="*/ 10 w 293"/>
                <a:gd name="T1" fmla="*/ 422 h 422"/>
                <a:gd name="T2" fmla="*/ 0 w 293"/>
                <a:gd name="T3" fmla="*/ 413 h 422"/>
                <a:gd name="T4" fmla="*/ 0 w 293"/>
                <a:gd name="T5" fmla="*/ 211 h 422"/>
                <a:gd name="T6" fmla="*/ 210 w 293"/>
                <a:gd name="T7" fmla="*/ 0 h 422"/>
                <a:gd name="T8" fmla="*/ 284 w 293"/>
                <a:gd name="T9" fmla="*/ 0 h 422"/>
                <a:gd name="T10" fmla="*/ 293 w 293"/>
                <a:gd name="T11" fmla="*/ 9 h 422"/>
                <a:gd name="T12" fmla="*/ 284 w 293"/>
                <a:gd name="T13" fmla="*/ 18 h 422"/>
                <a:gd name="T14" fmla="*/ 210 w 293"/>
                <a:gd name="T15" fmla="*/ 18 h 422"/>
                <a:gd name="T16" fmla="*/ 19 w 293"/>
                <a:gd name="T17" fmla="*/ 211 h 422"/>
                <a:gd name="T18" fmla="*/ 19 w 293"/>
                <a:gd name="T19" fmla="*/ 413 h 422"/>
                <a:gd name="T20" fmla="*/ 10 w 293"/>
                <a:gd name="T2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3" h="422">
                  <a:moveTo>
                    <a:pt x="10" y="422"/>
                  </a:moveTo>
                  <a:cubicBezTo>
                    <a:pt x="5" y="422"/>
                    <a:pt x="0" y="418"/>
                    <a:pt x="0" y="413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3" y="0"/>
                    <a:pt x="210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9" y="0"/>
                    <a:pt x="293" y="4"/>
                    <a:pt x="293" y="9"/>
                  </a:cubicBezTo>
                  <a:cubicBezTo>
                    <a:pt x="293" y="14"/>
                    <a:pt x="289" y="18"/>
                    <a:pt x="284" y="18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103" y="18"/>
                    <a:pt x="19" y="103"/>
                    <a:pt x="19" y="211"/>
                  </a:cubicBezTo>
                  <a:cubicBezTo>
                    <a:pt x="19" y="413"/>
                    <a:pt x="19" y="413"/>
                    <a:pt x="19" y="413"/>
                  </a:cubicBezTo>
                  <a:cubicBezTo>
                    <a:pt x="19" y="418"/>
                    <a:pt x="15" y="422"/>
                    <a:pt x="10" y="422"/>
                  </a:cubicBezTo>
                  <a:close/>
                </a:path>
              </a:pathLst>
            </a:custGeom>
            <a:grpFill/>
            <a:ln w="9525">
              <a:solidFill>
                <a:schemeClr val="accent5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30"/>
            <p:cNvSpPr>
              <a:spLocks/>
            </p:cNvSpPr>
            <p:nvPr/>
          </p:nvSpPr>
          <p:spPr bwMode="auto">
            <a:xfrm>
              <a:off x="-7000875" y="-13311188"/>
              <a:ext cx="2127250" cy="1444625"/>
            </a:xfrm>
            <a:custGeom>
              <a:avLst/>
              <a:gdLst>
                <a:gd name="T0" fmla="*/ 558 w 567"/>
                <a:gd name="T1" fmla="*/ 385 h 385"/>
                <a:gd name="T2" fmla="*/ 549 w 567"/>
                <a:gd name="T3" fmla="*/ 376 h 385"/>
                <a:gd name="T4" fmla="*/ 549 w 567"/>
                <a:gd name="T5" fmla="*/ 211 h 385"/>
                <a:gd name="T6" fmla="*/ 360 w 567"/>
                <a:gd name="T7" fmla="*/ 19 h 385"/>
                <a:gd name="T8" fmla="*/ 210 w 567"/>
                <a:gd name="T9" fmla="*/ 19 h 385"/>
                <a:gd name="T10" fmla="*/ 19 w 567"/>
                <a:gd name="T11" fmla="*/ 211 h 385"/>
                <a:gd name="T12" fmla="*/ 19 w 567"/>
                <a:gd name="T13" fmla="*/ 376 h 385"/>
                <a:gd name="T14" fmla="*/ 9 w 567"/>
                <a:gd name="T15" fmla="*/ 385 h 385"/>
                <a:gd name="T16" fmla="*/ 0 w 567"/>
                <a:gd name="T17" fmla="*/ 376 h 385"/>
                <a:gd name="T18" fmla="*/ 0 w 567"/>
                <a:gd name="T19" fmla="*/ 211 h 385"/>
                <a:gd name="T20" fmla="*/ 210 w 567"/>
                <a:gd name="T21" fmla="*/ 0 h 385"/>
                <a:gd name="T22" fmla="*/ 360 w 567"/>
                <a:gd name="T23" fmla="*/ 0 h 385"/>
                <a:gd name="T24" fmla="*/ 567 w 567"/>
                <a:gd name="T25" fmla="*/ 211 h 385"/>
                <a:gd name="T26" fmla="*/ 567 w 567"/>
                <a:gd name="T27" fmla="*/ 376 h 385"/>
                <a:gd name="T28" fmla="*/ 558 w 567"/>
                <a:gd name="T2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7" h="385">
                  <a:moveTo>
                    <a:pt x="558" y="385"/>
                  </a:moveTo>
                  <a:cubicBezTo>
                    <a:pt x="553" y="385"/>
                    <a:pt x="549" y="381"/>
                    <a:pt x="549" y="376"/>
                  </a:cubicBezTo>
                  <a:cubicBezTo>
                    <a:pt x="549" y="211"/>
                    <a:pt x="549" y="211"/>
                    <a:pt x="549" y="211"/>
                  </a:cubicBezTo>
                  <a:cubicBezTo>
                    <a:pt x="549" y="103"/>
                    <a:pt x="466" y="19"/>
                    <a:pt x="360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03" y="19"/>
                    <a:pt x="19" y="103"/>
                    <a:pt x="19" y="211"/>
                  </a:cubicBezTo>
                  <a:cubicBezTo>
                    <a:pt x="19" y="376"/>
                    <a:pt x="19" y="376"/>
                    <a:pt x="19" y="376"/>
                  </a:cubicBezTo>
                  <a:cubicBezTo>
                    <a:pt x="19" y="381"/>
                    <a:pt x="14" y="385"/>
                    <a:pt x="9" y="385"/>
                  </a:cubicBezTo>
                  <a:cubicBezTo>
                    <a:pt x="4" y="385"/>
                    <a:pt x="0" y="381"/>
                    <a:pt x="0" y="37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2" y="0"/>
                    <a:pt x="21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476" y="0"/>
                    <a:pt x="567" y="93"/>
                    <a:pt x="567" y="211"/>
                  </a:cubicBezTo>
                  <a:cubicBezTo>
                    <a:pt x="567" y="376"/>
                    <a:pt x="567" y="376"/>
                    <a:pt x="567" y="376"/>
                  </a:cubicBezTo>
                  <a:cubicBezTo>
                    <a:pt x="567" y="381"/>
                    <a:pt x="563" y="385"/>
                    <a:pt x="558" y="385"/>
                  </a:cubicBezTo>
                  <a:close/>
                </a:path>
              </a:pathLst>
            </a:custGeom>
            <a:grpFill/>
            <a:ln w="9525">
              <a:solidFill>
                <a:schemeClr val="accent5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031"/>
            <p:cNvSpPr>
              <a:spLocks noEditPoints="1"/>
            </p:cNvSpPr>
            <p:nvPr/>
          </p:nvSpPr>
          <p:spPr bwMode="auto">
            <a:xfrm>
              <a:off x="-7961313" y="-15235238"/>
              <a:ext cx="1304925" cy="1306513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9 h 348"/>
                <a:gd name="T12" fmla="*/ 18 w 348"/>
                <a:gd name="T13" fmla="*/ 174 h 348"/>
                <a:gd name="T14" fmla="*/ 174 w 348"/>
                <a:gd name="T15" fmla="*/ 330 h 348"/>
                <a:gd name="T16" fmla="*/ 330 w 348"/>
                <a:gd name="T17" fmla="*/ 174 h 348"/>
                <a:gd name="T18" fmla="*/ 174 w 348"/>
                <a:gd name="T19" fmla="*/ 1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9"/>
                  </a:moveTo>
                  <a:cubicBezTo>
                    <a:pt x="88" y="19"/>
                    <a:pt x="18" y="88"/>
                    <a:pt x="18" y="174"/>
                  </a:cubicBezTo>
                  <a:cubicBezTo>
                    <a:pt x="18" y="260"/>
                    <a:pt x="88" y="330"/>
                    <a:pt x="174" y="330"/>
                  </a:cubicBezTo>
                  <a:cubicBezTo>
                    <a:pt x="260" y="330"/>
                    <a:pt x="330" y="260"/>
                    <a:pt x="330" y="174"/>
                  </a:cubicBezTo>
                  <a:cubicBezTo>
                    <a:pt x="330" y="88"/>
                    <a:pt x="260" y="19"/>
                    <a:pt x="174" y="19"/>
                  </a:cubicBezTo>
                  <a:close/>
                </a:path>
              </a:pathLst>
            </a:custGeom>
            <a:grpFill/>
            <a:ln w="9525">
              <a:solidFill>
                <a:schemeClr val="accent5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032"/>
            <p:cNvSpPr>
              <a:spLocks noEditPoints="1"/>
            </p:cNvSpPr>
            <p:nvPr/>
          </p:nvSpPr>
          <p:spPr bwMode="auto">
            <a:xfrm>
              <a:off x="-6588125" y="-14544675"/>
              <a:ext cx="1304925" cy="1304925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8 h 348"/>
                <a:gd name="T12" fmla="*/ 19 w 348"/>
                <a:gd name="T13" fmla="*/ 174 h 348"/>
                <a:gd name="T14" fmla="*/ 174 w 348"/>
                <a:gd name="T15" fmla="*/ 329 h 348"/>
                <a:gd name="T16" fmla="*/ 330 w 348"/>
                <a:gd name="T17" fmla="*/ 174 h 348"/>
                <a:gd name="T18" fmla="*/ 174 w 348"/>
                <a:gd name="T19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8"/>
                  </a:moveTo>
                  <a:cubicBezTo>
                    <a:pt x="88" y="18"/>
                    <a:pt x="19" y="88"/>
                    <a:pt x="19" y="174"/>
                  </a:cubicBezTo>
                  <a:cubicBezTo>
                    <a:pt x="19" y="260"/>
                    <a:pt x="88" y="329"/>
                    <a:pt x="174" y="329"/>
                  </a:cubicBezTo>
                  <a:cubicBezTo>
                    <a:pt x="260" y="329"/>
                    <a:pt x="330" y="260"/>
                    <a:pt x="330" y="174"/>
                  </a:cubicBezTo>
                  <a:cubicBezTo>
                    <a:pt x="330" y="88"/>
                    <a:pt x="260" y="18"/>
                    <a:pt x="174" y="18"/>
                  </a:cubicBezTo>
                  <a:close/>
                </a:path>
              </a:pathLst>
            </a:custGeom>
            <a:grpFill/>
            <a:ln w="9525">
              <a:solidFill>
                <a:schemeClr val="accent5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45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Eliyahu</a:t>
            </a:r>
            <a:r>
              <a:rPr lang="en-US" dirty="0"/>
              <a:t> M. </a:t>
            </a:r>
            <a:r>
              <a:rPr lang="en-US" dirty="0" err="1"/>
              <a:t>Goldratt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System Thinking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/>
              <a:t>the system's constraint(s).                        </a:t>
            </a:r>
            <a:endParaRPr lang="en-US" dirty="0" smtClean="0"/>
          </a:p>
          <a:p>
            <a:pPr lvl="1"/>
            <a:r>
              <a:rPr lang="en-US" dirty="0" smtClean="0"/>
              <a:t>Decide </a:t>
            </a:r>
            <a:r>
              <a:rPr lang="en-US" dirty="0"/>
              <a:t>how to exploit the system's constraint(s).                        </a:t>
            </a:r>
            <a:endParaRPr lang="en-US" dirty="0" smtClean="0"/>
          </a:p>
          <a:p>
            <a:pPr lvl="1"/>
            <a:r>
              <a:rPr lang="en-US" dirty="0" smtClean="0"/>
              <a:t>Subordinate </a:t>
            </a:r>
            <a:r>
              <a:rPr lang="en-US" dirty="0"/>
              <a:t>everything else to the above decision(s).                        </a:t>
            </a:r>
            <a:endParaRPr lang="en-US" dirty="0" smtClean="0"/>
          </a:p>
          <a:p>
            <a:pPr lvl="1"/>
            <a:r>
              <a:rPr lang="en-US" dirty="0" smtClean="0"/>
              <a:t>Elevate </a:t>
            </a:r>
            <a:r>
              <a:rPr lang="en-US" dirty="0"/>
              <a:t>the system's constraint(s).                        </a:t>
            </a:r>
            <a:endParaRPr lang="en-US" dirty="0" smtClean="0"/>
          </a:p>
          <a:p>
            <a:pPr lvl="1"/>
            <a:r>
              <a:rPr lang="en-US" dirty="0" smtClean="0"/>
              <a:t>Warning</a:t>
            </a:r>
            <a:r>
              <a:rPr lang="en-US" dirty="0"/>
              <a:t>! If in the previous steps a constraint has been broken, go back to step </a:t>
            </a:r>
            <a:r>
              <a:rPr lang="en-US" dirty="0" smtClean="0"/>
              <a:t>1, but </a:t>
            </a:r>
            <a:r>
              <a:rPr lang="en-US" dirty="0"/>
              <a:t>do not allow inertia to cause a system's constraint.[4]</a:t>
            </a:r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Theory of Constraints (TOC)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16" y="1172731"/>
            <a:ext cx="3077535" cy="2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Kim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Three Ways</a:t>
            </a:r>
            <a:endParaRPr lang="en-US" dirty="0"/>
          </a:p>
          <a:p>
            <a:pPr lvl="1"/>
            <a:r>
              <a:rPr lang="en-US" dirty="0"/>
              <a:t>System </a:t>
            </a:r>
            <a:r>
              <a:rPr lang="en-US" dirty="0" smtClean="0"/>
              <a:t>Thinking</a:t>
            </a:r>
          </a:p>
          <a:p>
            <a:pPr lvl="1"/>
            <a:r>
              <a:rPr lang="en-US" dirty="0"/>
              <a:t>Amplify Feedback </a:t>
            </a:r>
            <a:r>
              <a:rPr lang="en-US" dirty="0" smtClean="0"/>
              <a:t>Loops</a:t>
            </a:r>
          </a:p>
          <a:p>
            <a:pPr lvl="1"/>
            <a:r>
              <a:rPr lang="en-US" dirty="0"/>
              <a:t>Culture Of Continual </a:t>
            </a:r>
            <a:r>
              <a:rPr lang="en-US" dirty="0" smtClean="0"/>
              <a:t>Experimentation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Phoenix Project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6" y="3275634"/>
            <a:ext cx="3919933" cy="19403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99410" y="2500468"/>
            <a:ext cx="5122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Culture, Automation, Measurement, and Sharing</a:t>
            </a:r>
            <a:endParaRPr lang="en-US" b="1" spc="-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5"/>
          <p:cNvSpPr>
            <a:spLocks noChangeAspect="1" noEditPoints="1"/>
          </p:cNvSpPr>
          <p:nvPr/>
        </p:nvSpPr>
        <p:spPr bwMode="auto">
          <a:xfrm>
            <a:off x="398341" y="157903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165"/>
          <p:cNvSpPr>
            <a:spLocks noChangeAspect="1" noEditPoints="1"/>
          </p:cNvSpPr>
          <p:nvPr/>
        </p:nvSpPr>
        <p:spPr bwMode="auto">
          <a:xfrm>
            <a:off x="1090471" y="1583272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165"/>
          <p:cNvSpPr>
            <a:spLocks noChangeAspect="1" noEditPoints="1"/>
          </p:cNvSpPr>
          <p:nvPr/>
        </p:nvSpPr>
        <p:spPr bwMode="auto">
          <a:xfrm>
            <a:off x="1782594" y="1576923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65"/>
          <p:cNvSpPr>
            <a:spLocks noChangeAspect="1" noEditPoints="1"/>
          </p:cNvSpPr>
          <p:nvPr/>
        </p:nvSpPr>
        <p:spPr bwMode="auto">
          <a:xfrm>
            <a:off x="391996" y="226058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65"/>
          <p:cNvSpPr>
            <a:spLocks noChangeAspect="1" noEditPoints="1"/>
          </p:cNvSpPr>
          <p:nvPr/>
        </p:nvSpPr>
        <p:spPr bwMode="auto">
          <a:xfrm>
            <a:off x="1084126" y="2264822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165"/>
          <p:cNvSpPr>
            <a:spLocks noChangeAspect="1" noEditPoints="1"/>
          </p:cNvSpPr>
          <p:nvPr/>
        </p:nvSpPr>
        <p:spPr bwMode="auto">
          <a:xfrm>
            <a:off x="1776249" y="2258473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65"/>
          <p:cNvSpPr>
            <a:spLocks noChangeAspect="1" noEditPoints="1"/>
          </p:cNvSpPr>
          <p:nvPr/>
        </p:nvSpPr>
        <p:spPr bwMode="auto">
          <a:xfrm>
            <a:off x="391996" y="2937901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65"/>
          <p:cNvSpPr>
            <a:spLocks noChangeAspect="1" noEditPoints="1"/>
          </p:cNvSpPr>
          <p:nvPr/>
        </p:nvSpPr>
        <p:spPr bwMode="auto">
          <a:xfrm>
            <a:off x="1084126" y="2942134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65"/>
          <p:cNvSpPr>
            <a:spLocks noChangeAspect="1" noEditPoints="1"/>
          </p:cNvSpPr>
          <p:nvPr/>
        </p:nvSpPr>
        <p:spPr bwMode="auto">
          <a:xfrm>
            <a:off x="1776249" y="2935785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6097324" y="1"/>
            <a:ext cx="10583" cy="6519333"/>
          </a:xfrm>
          <a:prstGeom prst="line">
            <a:avLst/>
          </a:prstGeom>
          <a:ln w="76200" cap="rnd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8001" y="84667"/>
            <a:ext cx="231764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 err="1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Dev</a:t>
            </a:r>
            <a:endParaRPr lang="en-US" sz="6000" b="1" dirty="0"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24" name="Freeform 165"/>
          <p:cNvSpPr>
            <a:spLocks noChangeAspect="1" noEditPoints="1"/>
          </p:cNvSpPr>
          <p:nvPr/>
        </p:nvSpPr>
        <p:spPr bwMode="auto">
          <a:xfrm>
            <a:off x="9525017" y="1625605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165"/>
          <p:cNvSpPr>
            <a:spLocks noChangeAspect="1" noEditPoints="1"/>
          </p:cNvSpPr>
          <p:nvPr/>
        </p:nvSpPr>
        <p:spPr bwMode="auto">
          <a:xfrm>
            <a:off x="10217147" y="1629838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65"/>
          <p:cNvSpPr>
            <a:spLocks noChangeAspect="1" noEditPoints="1"/>
          </p:cNvSpPr>
          <p:nvPr/>
        </p:nvSpPr>
        <p:spPr bwMode="auto">
          <a:xfrm>
            <a:off x="10909270" y="162348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165"/>
          <p:cNvSpPr>
            <a:spLocks noChangeAspect="1" noEditPoints="1"/>
          </p:cNvSpPr>
          <p:nvPr/>
        </p:nvSpPr>
        <p:spPr bwMode="auto">
          <a:xfrm>
            <a:off x="9518672" y="2307155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65"/>
          <p:cNvSpPr>
            <a:spLocks noChangeAspect="1" noEditPoints="1"/>
          </p:cNvSpPr>
          <p:nvPr/>
        </p:nvSpPr>
        <p:spPr bwMode="auto">
          <a:xfrm>
            <a:off x="10210802" y="2311388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165"/>
          <p:cNvSpPr>
            <a:spLocks noChangeAspect="1" noEditPoints="1"/>
          </p:cNvSpPr>
          <p:nvPr/>
        </p:nvSpPr>
        <p:spPr bwMode="auto">
          <a:xfrm>
            <a:off x="10902925" y="2305039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165"/>
          <p:cNvSpPr>
            <a:spLocks noChangeAspect="1" noEditPoints="1"/>
          </p:cNvSpPr>
          <p:nvPr/>
        </p:nvSpPr>
        <p:spPr bwMode="auto">
          <a:xfrm>
            <a:off x="9518672" y="2984467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165"/>
          <p:cNvSpPr>
            <a:spLocks noChangeAspect="1" noEditPoints="1"/>
          </p:cNvSpPr>
          <p:nvPr/>
        </p:nvSpPr>
        <p:spPr bwMode="auto">
          <a:xfrm>
            <a:off x="10210802" y="2988700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65"/>
          <p:cNvSpPr>
            <a:spLocks noChangeAspect="1" noEditPoints="1"/>
          </p:cNvSpPr>
          <p:nvPr/>
        </p:nvSpPr>
        <p:spPr bwMode="auto">
          <a:xfrm>
            <a:off x="10902925" y="2982351"/>
            <a:ext cx="633159" cy="633159"/>
          </a:xfrm>
          <a:custGeom>
            <a:avLst/>
            <a:gdLst>
              <a:gd name="T0" fmla="*/ 207 w 413"/>
              <a:gd name="T1" fmla="*/ 0 h 413"/>
              <a:gd name="T2" fmla="*/ 0 w 413"/>
              <a:gd name="T3" fmla="*/ 206 h 413"/>
              <a:gd name="T4" fmla="*/ 207 w 413"/>
              <a:gd name="T5" fmla="*/ 413 h 413"/>
              <a:gd name="T6" fmla="*/ 413 w 413"/>
              <a:gd name="T7" fmla="*/ 206 h 413"/>
              <a:gd name="T8" fmla="*/ 207 w 413"/>
              <a:gd name="T9" fmla="*/ 0 h 413"/>
              <a:gd name="T10" fmla="*/ 254 w 413"/>
              <a:gd name="T11" fmla="*/ 369 h 413"/>
              <a:gd name="T12" fmla="*/ 252 w 413"/>
              <a:gd name="T13" fmla="*/ 318 h 413"/>
              <a:gd name="T14" fmla="*/ 244 w 413"/>
              <a:gd name="T15" fmla="*/ 306 h 413"/>
              <a:gd name="T16" fmla="*/ 182 w 413"/>
              <a:gd name="T17" fmla="*/ 275 h 413"/>
              <a:gd name="T18" fmla="*/ 174 w 413"/>
              <a:gd name="T19" fmla="*/ 270 h 413"/>
              <a:gd name="T20" fmla="*/ 193 w 413"/>
              <a:gd name="T21" fmla="*/ 222 h 413"/>
              <a:gd name="T22" fmla="*/ 193 w 413"/>
              <a:gd name="T23" fmla="*/ 175 h 413"/>
              <a:gd name="T24" fmla="*/ 129 w 413"/>
              <a:gd name="T25" fmla="*/ 107 h 413"/>
              <a:gd name="T26" fmla="*/ 129 w 413"/>
              <a:gd name="T27" fmla="*/ 107 h 413"/>
              <a:gd name="T28" fmla="*/ 129 w 413"/>
              <a:gd name="T29" fmla="*/ 107 h 413"/>
              <a:gd name="T30" fmla="*/ 65 w 413"/>
              <a:gd name="T31" fmla="*/ 175 h 413"/>
              <a:gd name="T32" fmla="*/ 65 w 413"/>
              <a:gd name="T33" fmla="*/ 222 h 413"/>
              <a:gd name="T34" fmla="*/ 84 w 413"/>
              <a:gd name="T35" fmla="*/ 270 h 413"/>
              <a:gd name="T36" fmla="*/ 75 w 413"/>
              <a:gd name="T37" fmla="*/ 275 h 413"/>
              <a:gd name="T38" fmla="*/ 56 w 413"/>
              <a:gd name="T39" fmla="*/ 284 h 413"/>
              <a:gd name="T40" fmla="*/ 37 w 413"/>
              <a:gd name="T41" fmla="*/ 206 h 413"/>
              <a:gd name="T42" fmla="*/ 207 w 413"/>
              <a:gd name="T43" fmla="*/ 37 h 413"/>
              <a:gd name="T44" fmla="*/ 376 w 413"/>
              <a:gd name="T45" fmla="*/ 206 h 413"/>
              <a:gd name="T46" fmla="*/ 254 w 413"/>
              <a:gd name="T47" fmla="*/ 36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3" h="413">
                <a:moveTo>
                  <a:pt x="207" y="0"/>
                </a:moveTo>
                <a:cubicBezTo>
                  <a:pt x="93" y="0"/>
                  <a:pt x="0" y="92"/>
                  <a:pt x="0" y="206"/>
                </a:cubicBezTo>
                <a:cubicBezTo>
                  <a:pt x="0" y="320"/>
                  <a:pt x="93" y="413"/>
                  <a:pt x="207" y="413"/>
                </a:cubicBezTo>
                <a:cubicBezTo>
                  <a:pt x="320" y="413"/>
                  <a:pt x="413" y="320"/>
                  <a:pt x="413" y="206"/>
                </a:cubicBezTo>
                <a:cubicBezTo>
                  <a:pt x="413" y="92"/>
                  <a:pt x="320" y="0"/>
                  <a:pt x="207" y="0"/>
                </a:cubicBezTo>
                <a:close/>
                <a:moveTo>
                  <a:pt x="254" y="369"/>
                </a:moveTo>
                <a:cubicBezTo>
                  <a:pt x="253" y="359"/>
                  <a:pt x="252" y="343"/>
                  <a:pt x="252" y="318"/>
                </a:cubicBezTo>
                <a:cubicBezTo>
                  <a:pt x="251" y="314"/>
                  <a:pt x="249" y="310"/>
                  <a:pt x="244" y="306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74" y="270"/>
                  <a:pt x="174" y="270"/>
                  <a:pt x="174" y="270"/>
                </a:cubicBezTo>
                <a:cubicBezTo>
                  <a:pt x="186" y="258"/>
                  <a:pt x="193" y="241"/>
                  <a:pt x="193" y="22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93" y="138"/>
                  <a:pt x="164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129" y="107"/>
                  <a:pt x="129" y="107"/>
                  <a:pt x="129" y="107"/>
                </a:cubicBezTo>
                <a:cubicBezTo>
                  <a:pt x="93" y="107"/>
                  <a:pt x="65" y="138"/>
                  <a:pt x="65" y="175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5" y="241"/>
                  <a:pt x="72" y="258"/>
                  <a:pt x="84" y="270"/>
                </a:cubicBezTo>
                <a:cubicBezTo>
                  <a:pt x="75" y="275"/>
                  <a:pt x="75" y="275"/>
                  <a:pt x="75" y="275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44" y="261"/>
                  <a:pt x="37" y="234"/>
                  <a:pt x="37" y="206"/>
                </a:cubicBezTo>
                <a:cubicBezTo>
                  <a:pt x="37" y="113"/>
                  <a:pt x="113" y="37"/>
                  <a:pt x="207" y="37"/>
                </a:cubicBezTo>
                <a:cubicBezTo>
                  <a:pt x="300" y="37"/>
                  <a:pt x="376" y="113"/>
                  <a:pt x="376" y="206"/>
                </a:cubicBezTo>
                <a:cubicBezTo>
                  <a:pt x="376" y="283"/>
                  <a:pt x="324" y="348"/>
                  <a:pt x="254" y="3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763239" y="88900"/>
            <a:ext cx="231764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0"/>
                    </a:srgbClr>
                  </a:outerShdw>
                </a:effectLst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4800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5-Corporate-Template-2017_(Dark)">
  <a:themeElements>
    <a:clrScheme name="Agility 2016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007D57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 Corporate PowerPoint Template 2017.potx" id="{8CC7C683-5005-4CE2-9ACF-02F51EA536B6}" vid="{CA5DD3A4-871E-4025-AE9B-711E3209534C}"/>
    </a:ext>
  </a:extLst>
</a:theme>
</file>

<file path=ppt/theme/theme2.xml><?xml version="1.0" encoding="utf-8"?>
<a:theme xmlns:a="http://schemas.openxmlformats.org/drawingml/2006/main" name="F5-Corporate-Template-2017_(Light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 Corporate PowerPoint Template 2017.potx" id="{8CC7C683-5005-4CE2-9ACF-02F51EA536B6}" vid="{49FA04BD-9C13-4E44-AE11-F7E95846E9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4" ma:contentTypeDescription="Create a new document." ma:contentTypeScope="" ma:versionID="6f98ecb50405411ba9c572dd89be1dda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targetNamespace="http://schemas.microsoft.com/office/2006/metadata/properties" ma:root="true" ma:fieldsID="643f490a5b41afc61c84eace01c0548d" ns1:_="" ns2:_="" ns3:_="">
    <xsd:import namespace="http://schemas.microsoft.com/sharepoint/v3"/>
    <xsd:import namespace="e7cdeead-6725-48ab-8f7c-6d5489ea45f4"/>
    <xsd:import namespace="c65e7935-94d7-431d-93b7-e7a00754d5f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C03C06-3EA8-4DC2-BC32-7DD9F315CE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FC2842-86E8-4A74-BF58-D93152A1FE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Corporate PowerPoint Template 2017</Template>
  <TotalTime>320</TotalTime>
  <Words>457</Words>
  <Application>Microsoft Macintosh PowerPoint</Application>
  <PresentationFormat>Widescreen</PresentationFormat>
  <Paragraphs>154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Wingdings</vt:lpstr>
      <vt:lpstr>F5-Corporate-Template-2017_(Dark)</vt:lpstr>
      <vt:lpstr>F5-Corporate-Template-2017_(Light)</vt:lpstr>
      <vt:lpstr>DevOps</vt:lpstr>
      <vt:lpstr>PowerPoint Presentation</vt:lpstr>
      <vt:lpstr>PowerPoint Presentation</vt:lpstr>
      <vt:lpstr>Henry Ford</vt:lpstr>
      <vt:lpstr>Taiichi Ohno</vt:lpstr>
      <vt:lpstr>W. Edwards Deming</vt:lpstr>
      <vt:lpstr>Eliyahu M. Goldratt</vt:lpstr>
      <vt:lpstr>Gene Kim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Manager>&lt;Speech writer name goes here&gt;</Manager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DevOps</dc:title>
  <dc:subject>F5 Networks</dc:subject>
  <dc:creator>Jon Calalang</dc:creator>
  <cp:lastModifiedBy>Jon Calalang</cp:lastModifiedBy>
  <cp:revision>25</cp:revision>
  <cp:lastPrinted>2016-08-10T19:03:55Z</cp:lastPrinted>
  <dcterms:created xsi:type="dcterms:W3CDTF">2017-06-21T06:29:10Z</dcterms:created>
  <dcterms:modified xsi:type="dcterms:W3CDTF">2017-06-22T15:25:47Z</dcterms:modified>
</cp:coreProperties>
</file>